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57" r:id="rId3"/>
    <p:sldId id="277" r:id="rId4"/>
    <p:sldId id="278" r:id="rId5"/>
    <p:sldId id="260" r:id="rId6"/>
    <p:sldId id="259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24AF33-C005-4B0F-BA0E-1B6D7B9AA135}" v="42" dt="2021-04-06T06:43:44.049"/>
    <p1510:client id="{FFB3D317-0284-4268-8150-9B15C222D56E}" v="61" dt="2021-04-05T09:34:48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2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譯蔓 郭" userId="944e15d22db165e3" providerId="LiveId" clId="{FFB3D317-0284-4268-8150-9B15C222D56E}"/>
    <pc:docChg chg="custSel addSld delSld modSld sldOrd">
      <pc:chgData name="譯蔓 郭" userId="944e15d22db165e3" providerId="LiveId" clId="{FFB3D317-0284-4268-8150-9B15C222D56E}" dt="2021-04-05T12:51:17.626" v="658" actId="1076"/>
      <pc:docMkLst>
        <pc:docMk/>
      </pc:docMkLst>
      <pc:sldChg chg="del">
        <pc:chgData name="譯蔓 郭" userId="944e15d22db165e3" providerId="LiveId" clId="{FFB3D317-0284-4268-8150-9B15C222D56E}" dt="2021-04-05T08:50:19.875" v="11" actId="47"/>
        <pc:sldMkLst>
          <pc:docMk/>
          <pc:sldMk cId="4093914247" sldId="256"/>
        </pc:sldMkLst>
      </pc:sldChg>
      <pc:sldChg chg="addSp delSp modSp add mod">
        <pc:chgData name="譯蔓 郭" userId="944e15d22db165e3" providerId="LiveId" clId="{FFB3D317-0284-4268-8150-9B15C222D56E}" dt="2021-04-05T08:51:32.537" v="23" actId="1076"/>
        <pc:sldMkLst>
          <pc:docMk/>
          <pc:sldMk cId="3000426792" sldId="257"/>
        </pc:sldMkLst>
        <pc:spChg chg="mod">
          <ac:chgData name="譯蔓 郭" userId="944e15d22db165e3" providerId="LiveId" clId="{FFB3D317-0284-4268-8150-9B15C222D56E}" dt="2021-04-05T08:51:15.200" v="20" actId="14100"/>
          <ac:spMkLst>
            <pc:docMk/>
            <pc:sldMk cId="3000426792" sldId="257"/>
            <ac:spMk id="15" creationId="{7E025BB7-EB6A-4485-864A-3A4A76F49ED4}"/>
          </ac:spMkLst>
        </pc:spChg>
        <pc:spChg chg="del">
          <ac:chgData name="譯蔓 郭" userId="944e15d22db165e3" providerId="LiveId" clId="{FFB3D317-0284-4268-8150-9B15C222D56E}" dt="2021-04-05T08:50:39.269" v="15" actId="478"/>
          <ac:spMkLst>
            <pc:docMk/>
            <pc:sldMk cId="3000426792" sldId="257"/>
            <ac:spMk id="16" creationId="{B1E1707A-6ADD-4719-B63C-B881918F068F}"/>
          </ac:spMkLst>
        </pc:spChg>
        <pc:spChg chg="mod">
          <ac:chgData name="譯蔓 郭" userId="944e15d22db165e3" providerId="LiveId" clId="{FFB3D317-0284-4268-8150-9B15C222D56E}" dt="2021-04-05T08:51:05.644" v="19" actId="14100"/>
          <ac:spMkLst>
            <pc:docMk/>
            <pc:sldMk cId="3000426792" sldId="257"/>
            <ac:spMk id="17" creationId="{0F971368-D8FB-4309-8269-9226CBC3BCA5}"/>
          </ac:spMkLst>
        </pc:spChg>
        <pc:spChg chg="mod">
          <ac:chgData name="譯蔓 郭" userId="944e15d22db165e3" providerId="LiveId" clId="{FFB3D317-0284-4268-8150-9B15C222D56E}" dt="2021-04-05T08:51:05.644" v="19" actId="14100"/>
          <ac:spMkLst>
            <pc:docMk/>
            <pc:sldMk cId="3000426792" sldId="257"/>
            <ac:spMk id="18" creationId="{5DC037F5-F359-4DB5-B482-92E4B64ABB16}"/>
          </ac:spMkLst>
        </pc:spChg>
        <pc:spChg chg="mod">
          <ac:chgData name="譯蔓 郭" userId="944e15d22db165e3" providerId="LiveId" clId="{FFB3D317-0284-4268-8150-9B15C222D56E}" dt="2021-04-05T08:51:32.537" v="23" actId="1076"/>
          <ac:spMkLst>
            <pc:docMk/>
            <pc:sldMk cId="3000426792" sldId="257"/>
            <ac:spMk id="19" creationId="{931A63B3-8EEE-46F9-8E56-B0C2FBD40308}"/>
          </ac:spMkLst>
        </pc:spChg>
        <pc:spChg chg="mod">
          <ac:chgData name="譯蔓 郭" userId="944e15d22db165e3" providerId="LiveId" clId="{FFB3D317-0284-4268-8150-9B15C222D56E}" dt="2021-04-05T08:51:32.537" v="23" actId="1076"/>
          <ac:spMkLst>
            <pc:docMk/>
            <pc:sldMk cId="3000426792" sldId="257"/>
            <ac:spMk id="20" creationId="{FB232CA5-5506-4633-9249-C328CE08F944}"/>
          </ac:spMkLst>
        </pc:spChg>
        <pc:spChg chg="add mod">
          <ac:chgData name="譯蔓 郭" userId="944e15d22db165e3" providerId="LiveId" clId="{FFB3D317-0284-4268-8150-9B15C222D56E}" dt="2021-04-05T08:51:16.797" v="21"/>
          <ac:spMkLst>
            <pc:docMk/>
            <pc:sldMk cId="3000426792" sldId="257"/>
            <ac:spMk id="22" creationId="{B1D4C1C6-6458-4ABD-85CD-68DBF4B8EC88}"/>
          </ac:spMkLst>
        </pc:spChg>
      </pc:sldChg>
      <pc:sldChg chg="addSp delSp modSp add mod">
        <pc:chgData name="譯蔓 郭" userId="944e15d22db165e3" providerId="LiveId" clId="{FFB3D317-0284-4268-8150-9B15C222D56E}" dt="2021-04-05T08:52:46.313" v="40"/>
        <pc:sldMkLst>
          <pc:docMk/>
          <pc:sldMk cId="3985788665" sldId="258"/>
        </pc:sldMkLst>
        <pc:spChg chg="del">
          <ac:chgData name="譯蔓 郭" userId="944e15d22db165e3" providerId="LiveId" clId="{FFB3D317-0284-4268-8150-9B15C222D56E}" dt="2021-04-05T08:52:45.968" v="39" actId="478"/>
          <ac:spMkLst>
            <pc:docMk/>
            <pc:sldMk cId="3985788665" sldId="258"/>
            <ac:spMk id="4" creationId="{F5BFBD31-C7FE-410E-9E4C-DC93B758A4DB}"/>
          </ac:spMkLst>
        </pc:spChg>
        <pc:spChg chg="del">
          <ac:chgData name="譯蔓 郭" userId="944e15d22db165e3" providerId="LiveId" clId="{FFB3D317-0284-4268-8150-9B15C222D56E}" dt="2021-04-05T08:52:43.332" v="38" actId="478"/>
          <ac:spMkLst>
            <pc:docMk/>
            <pc:sldMk cId="3985788665" sldId="258"/>
            <ac:spMk id="5" creationId="{4B2E2867-1919-4118-9CAF-96CA1F590601}"/>
          </ac:spMkLst>
        </pc:spChg>
        <pc:spChg chg="del">
          <ac:chgData name="譯蔓 郭" userId="944e15d22db165e3" providerId="LiveId" clId="{FFB3D317-0284-4268-8150-9B15C222D56E}" dt="2021-04-05T08:52:43.332" v="38" actId="478"/>
          <ac:spMkLst>
            <pc:docMk/>
            <pc:sldMk cId="3985788665" sldId="258"/>
            <ac:spMk id="6" creationId="{C16A84DE-7E7E-4C1B-A092-9F010992729D}"/>
          </ac:spMkLst>
        </pc:spChg>
        <pc:spChg chg="del">
          <ac:chgData name="譯蔓 郭" userId="944e15d22db165e3" providerId="LiveId" clId="{FFB3D317-0284-4268-8150-9B15C222D56E}" dt="2021-04-05T08:52:43.332" v="38" actId="478"/>
          <ac:spMkLst>
            <pc:docMk/>
            <pc:sldMk cId="3985788665" sldId="258"/>
            <ac:spMk id="7" creationId="{B9552D18-367D-41A1-B4B5-696071A96F04}"/>
          </ac:spMkLst>
        </pc:spChg>
        <pc:spChg chg="del">
          <ac:chgData name="譯蔓 郭" userId="944e15d22db165e3" providerId="LiveId" clId="{FFB3D317-0284-4268-8150-9B15C222D56E}" dt="2021-04-05T08:52:43.332" v="38" actId="478"/>
          <ac:spMkLst>
            <pc:docMk/>
            <pc:sldMk cId="3985788665" sldId="258"/>
            <ac:spMk id="8" creationId="{981E7522-CCC5-445F-B688-348D1B4CCAB9}"/>
          </ac:spMkLst>
        </pc:spChg>
        <pc:spChg chg="del">
          <ac:chgData name="譯蔓 郭" userId="944e15d22db165e3" providerId="LiveId" clId="{FFB3D317-0284-4268-8150-9B15C222D56E}" dt="2021-04-05T08:52:43.332" v="38" actId="478"/>
          <ac:spMkLst>
            <pc:docMk/>
            <pc:sldMk cId="3985788665" sldId="258"/>
            <ac:spMk id="9" creationId="{B3C3016C-06EE-4D32-98BC-10532FB034EB}"/>
          </ac:spMkLst>
        </pc:spChg>
        <pc:spChg chg="del">
          <ac:chgData name="譯蔓 郭" userId="944e15d22db165e3" providerId="LiveId" clId="{FFB3D317-0284-4268-8150-9B15C222D56E}" dt="2021-04-05T08:52:45.968" v="39" actId="478"/>
          <ac:spMkLst>
            <pc:docMk/>
            <pc:sldMk cId="3985788665" sldId="258"/>
            <ac:spMk id="10" creationId="{6D5290FE-B62E-40EE-9B86-B1BAC3833F8D}"/>
          </ac:spMkLst>
        </pc:spChg>
        <pc:spChg chg="add mod">
          <ac:chgData name="譯蔓 郭" userId="944e15d22db165e3" providerId="LiveId" clId="{FFB3D317-0284-4268-8150-9B15C222D56E}" dt="2021-04-05T08:52:46.313" v="40"/>
          <ac:spMkLst>
            <pc:docMk/>
            <pc:sldMk cId="3985788665" sldId="258"/>
            <ac:spMk id="23" creationId="{F4F5E956-98C4-4225-B451-202A253588AD}"/>
          </ac:spMkLst>
        </pc:spChg>
        <pc:spChg chg="add mod">
          <ac:chgData name="譯蔓 郭" userId="944e15d22db165e3" providerId="LiveId" clId="{FFB3D317-0284-4268-8150-9B15C222D56E}" dt="2021-04-05T08:52:46.313" v="40"/>
          <ac:spMkLst>
            <pc:docMk/>
            <pc:sldMk cId="3985788665" sldId="258"/>
            <ac:spMk id="24" creationId="{8E7709B8-5A22-4064-B963-C7E8DEF1FFCC}"/>
          </ac:spMkLst>
        </pc:spChg>
        <pc:spChg chg="add mod">
          <ac:chgData name="譯蔓 郭" userId="944e15d22db165e3" providerId="LiveId" clId="{FFB3D317-0284-4268-8150-9B15C222D56E}" dt="2021-04-05T08:52:46.313" v="40"/>
          <ac:spMkLst>
            <pc:docMk/>
            <pc:sldMk cId="3985788665" sldId="258"/>
            <ac:spMk id="25" creationId="{5992D027-3CCE-4F46-B66C-9E6E592D69B1}"/>
          </ac:spMkLst>
        </pc:spChg>
        <pc:spChg chg="add mod">
          <ac:chgData name="譯蔓 郭" userId="944e15d22db165e3" providerId="LiveId" clId="{FFB3D317-0284-4268-8150-9B15C222D56E}" dt="2021-04-05T08:52:46.313" v="40"/>
          <ac:spMkLst>
            <pc:docMk/>
            <pc:sldMk cId="3985788665" sldId="258"/>
            <ac:spMk id="26" creationId="{B64E3174-635F-4108-9B18-293316D32B26}"/>
          </ac:spMkLst>
        </pc:spChg>
        <pc:spChg chg="add mod">
          <ac:chgData name="譯蔓 郭" userId="944e15d22db165e3" providerId="LiveId" clId="{FFB3D317-0284-4268-8150-9B15C222D56E}" dt="2021-04-05T08:52:46.313" v="40"/>
          <ac:spMkLst>
            <pc:docMk/>
            <pc:sldMk cId="3985788665" sldId="258"/>
            <ac:spMk id="27" creationId="{DDA246AB-00A6-43B4-8915-9271240EBD9C}"/>
          </ac:spMkLst>
        </pc:spChg>
        <pc:spChg chg="add mod">
          <ac:chgData name="譯蔓 郭" userId="944e15d22db165e3" providerId="LiveId" clId="{FFB3D317-0284-4268-8150-9B15C222D56E}" dt="2021-04-05T08:52:46.313" v="40"/>
          <ac:spMkLst>
            <pc:docMk/>
            <pc:sldMk cId="3985788665" sldId="258"/>
            <ac:spMk id="28" creationId="{2979B6BA-E55C-440D-AB28-9EA5E845B766}"/>
          </ac:spMkLst>
        </pc:spChg>
        <pc:spChg chg="add mod">
          <ac:chgData name="譯蔓 郭" userId="944e15d22db165e3" providerId="LiveId" clId="{FFB3D317-0284-4268-8150-9B15C222D56E}" dt="2021-04-05T08:52:46.313" v="40"/>
          <ac:spMkLst>
            <pc:docMk/>
            <pc:sldMk cId="3985788665" sldId="258"/>
            <ac:spMk id="29" creationId="{F67B4C6E-A12D-41D5-9A6D-21495F7E3506}"/>
          </ac:spMkLst>
        </pc:spChg>
      </pc:sldChg>
      <pc:sldChg chg="addSp delSp modSp add mod">
        <pc:chgData name="譯蔓 郭" userId="944e15d22db165e3" providerId="LiveId" clId="{FFB3D317-0284-4268-8150-9B15C222D56E}" dt="2021-04-05T12:51:17.626" v="658" actId="1076"/>
        <pc:sldMkLst>
          <pc:docMk/>
          <pc:sldMk cId="2330554805" sldId="259"/>
        </pc:sldMkLst>
        <pc:spChg chg="del">
          <ac:chgData name="譯蔓 郭" userId="944e15d22db165e3" providerId="LiveId" clId="{FFB3D317-0284-4268-8150-9B15C222D56E}" dt="2021-04-05T08:52:21.699" v="32" actId="478"/>
          <ac:spMkLst>
            <pc:docMk/>
            <pc:sldMk cId="2330554805" sldId="259"/>
            <ac:spMk id="4" creationId="{F5BFBD31-C7FE-410E-9E4C-DC93B758A4DB}"/>
          </ac:spMkLst>
        </pc:spChg>
        <pc:spChg chg="del">
          <ac:chgData name="譯蔓 郭" userId="944e15d22db165e3" providerId="LiveId" clId="{FFB3D317-0284-4268-8150-9B15C222D56E}" dt="2021-04-05T08:52:21.699" v="32" actId="478"/>
          <ac:spMkLst>
            <pc:docMk/>
            <pc:sldMk cId="2330554805" sldId="259"/>
            <ac:spMk id="5" creationId="{4B2E2867-1919-4118-9CAF-96CA1F590601}"/>
          </ac:spMkLst>
        </pc:spChg>
        <pc:spChg chg="del">
          <ac:chgData name="譯蔓 郭" userId="944e15d22db165e3" providerId="LiveId" clId="{FFB3D317-0284-4268-8150-9B15C222D56E}" dt="2021-04-05T08:52:21.699" v="32" actId="478"/>
          <ac:spMkLst>
            <pc:docMk/>
            <pc:sldMk cId="2330554805" sldId="259"/>
            <ac:spMk id="6" creationId="{C16A84DE-7E7E-4C1B-A092-9F010992729D}"/>
          </ac:spMkLst>
        </pc:spChg>
        <pc:spChg chg="del">
          <ac:chgData name="譯蔓 郭" userId="944e15d22db165e3" providerId="LiveId" clId="{FFB3D317-0284-4268-8150-9B15C222D56E}" dt="2021-04-05T08:52:21.699" v="32" actId="478"/>
          <ac:spMkLst>
            <pc:docMk/>
            <pc:sldMk cId="2330554805" sldId="259"/>
            <ac:spMk id="7" creationId="{B9552D18-367D-41A1-B4B5-696071A96F04}"/>
          </ac:spMkLst>
        </pc:spChg>
        <pc:spChg chg="del">
          <ac:chgData name="譯蔓 郭" userId="944e15d22db165e3" providerId="LiveId" clId="{FFB3D317-0284-4268-8150-9B15C222D56E}" dt="2021-04-05T08:52:21.699" v="32" actId="478"/>
          <ac:spMkLst>
            <pc:docMk/>
            <pc:sldMk cId="2330554805" sldId="259"/>
            <ac:spMk id="8" creationId="{981E7522-CCC5-445F-B688-348D1B4CCAB9}"/>
          </ac:spMkLst>
        </pc:spChg>
        <pc:spChg chg="del">
          <ac:chgData name="譯蔓 郭" userId="944e15d22db165e3" providerId="LiveId" clId="{FFB3D317-0284-4268-8150-9B15C222D56E}" dt="2021-04-05T08:52:21.699" v="32" actId="478"/>
          <ac:spMkLst>
            <pc:docMk/>
            <pc:sldMk cId="2330554805" sldId="259"/>
            <ac:spMk id="9" creationId="{B3C3016C-06EE-4D32-98BC-10532FB034EB}"/>
          </ac:spMkLst>
        </pc:spChg>
        <pc:spChg chg="del">
          <ac:chgData name="譯蔓 郭" userId="944e15d22db165e3" providerId="LiveId" clId="{FFB3D317-0284-4268-8150-9B15C222D56E}" dt="2021-04-05T08:52:23.613" v="33" actId="478"/>
          <ac:spMkLst>
            <pc:docMk/>
            <pc:sldMk cId="2330554805" sldId="259"/>
            <ac:spMk id="10" creationId="{6D5290FE-B62E-40EE-9B86-B1BAC3833F8D}"/>
          </ac:spMkLst>
        </pc:spChg>
        <pc:spChg chg="add mod">
          <ac:chgData name="譯蔓 郭" userId="944e15d22db165e3" providerId="LiveId" clId="{FFB3D317-0284-4268-8150-9B15C222D56E}" dt="2021-04-05T08:52:24.002" v="34"/>
          <ac:spMkLst>
            <pc:docMk/>
            <pc:sldMk cId="2330554805" sldId="259"/>
            <ac:spMk id="28" creationId="{D906BAB9-0B9F-4EB7-92C5-0A146491F682}"/>
          </ac:spMkLst>
        </pc:spChg>
        <pc:spChg chg="add mod">
          <ac:chgData name="譯蔓 郭" userId="944e15d22db165e3" providerId="LiveId" clId="{FFB3D317-0284-4268-8150-9B15C222D56E}" dt="2021-04-05T08:52:24.002" v="34"/>
          <ac:spMkLst>
            <pc:docMk/>
            <pc:sldMk cId="2330554805" sldId="259"/>
            <ac:spMk id="33" creationId="{A1BB8630-A446-4FBE-99A4-57A78B57C1C8}"/>
          </ac:spMkLst>
        </pc:spChg>
        <pc:spChg chg="add mod">
          <ac:chgData name="譯蔓 郭" userId="944e15d22db165e3" providerId="LiveId" clId="{FFB3D317-0284-4268-8150-9B15C222D56E}" dt="2021-04-05T08:52:24.002" v="34"/>
          <ac:spMkLst>
            <pc:docMk/>
            <pc:sldMk cId="2330554805" sldId="259"/>
            <ac:spMk id="34" creationId="{83190490-1434-484F-A37D-7EE5E0965FE4}"/>
          </ac:spMkLst>
        </pc:spChg>
        <pc:spChg chg="add mod">
          <ac:chgData name="譯蔓 郭" userId="944e15d22db165e3" providerId="LiveId" clId="{FFB3D317-0284-4268-8150-9B15C222D56E}" dt="2021-04-05T08:52:24.002" v="34"/>
          <ac:spMkLst>
            <pc:docMk/>
            <pc:sldMk cId="2330554805" sldId="259"/>
            <ac:spMk id="35" creationId="{8CC72D9E-497C-404C-87F3-78E9B263AC3F}"/>
          </ac:spMkLst>
        </pc:spChg>
        <pc:spChg chg="add mod">
          <ac:chgData name="譯蔓 郭" userId="944e15d22db165e3" providerId="LiveId" clId="{FFB3D317-0284-4268-8150-9B15C222D56E}" dt="2021-04-05T08:52:24.002" v="34"/>
          <ac:spMkLst>
            <pc:docMk/>
            <pc:sldMk cId="2330554805" sldId="259"/>
            <ac:spMk id="36" creationId="{E6C7F01E-3A93-4674-9837-2B25996AFBDB}"/>
          </ac:spMkLst>
        </pc:spChg>
        <pc:spChg chg="add mod">
          <ac:chgData name="譯蔓 郭" userId="944e15d22db165e3" providerId="LiveId" clId="{FFB3D317-0284-4268-8150-9B15C222D56E}" dt="2021-04-05T08:52:24.002" v="34"/>
          <ac:spMkLst>
            <pc:docMk/>
            <pc:sldMk cId="2330554805" sldId="259"/>
            <ac:spMk id="37" creationId="{616E019B-B4FB-446D-812F-E4C4A5020DAB}"/>
          </ac:spMkLst>
        </pc:spChg>
        <pc:spChg chg="add mod">
          <ac:chgData name="譯蔓 郭" userId="944e15d22db165e3" providerId="LiveId" clId="{FFB3D317-0284-4268-8150-9B15C222D56E}" dt="2021-04-05T08:52:24.002" v="34"/>
          <ac:spMkLst>
            <pc:docMk/>
            <pc:sldMk cId="2330554805" sldId="259"/>
            <ac:spMk id="38" creationId="{8B556CC8-90CB-47C4-A972-F168E2EAF4DC}"/>
          </ac:spMkLst>
        </pc:spChg>
        <pc:picChg chg="mod">
          <ac:chgData name="譯蔓 郭" userId="944e15d22db165e3" providerId="LiveId" clId="{FFB3D317-0284-4268-8150-9B15C222D56E}" dt="2021-04-05T12:51:17.626" v="658" actId="1076"/>
          <ac:picMkLst>
            <pc:docMk/>
            <pc:sldMk cId="2330554805" sldId="259"/>
            <ac:picMk id="16" creationId="{834797C5-F6EE-424E-864A-AE6009179F3C}"/>
          </ac:picMkLst>
        </pc:picChg>
        <pc:picChg chg="mod">
          <ac:chgData name="譯蔓 郭" userId="944e15d22db165e3" providerId="LiveId" clId="{FFB3D317-0284-4268-8150-9B15C222D56E}" dt="2021-04-05T12:51:17.626" v="658" actId="1076"/>
          <ac:picMkLst>
            <pc:docMk/>
            <pc:sldMk cId="2330554805" sldId="259"/>
            <ac:picMk id="17" creationId="{4BC99D9D-EE14-41D9-89D3-40A46AB0678C}"/>
          </ac:picMkLst>
        </pc:picChg>
        <pc:picChg chg="mod">
          <ac:chgData name="譯蔓 郭" userId="944e15d22db165e3" providerId="LiveId" clId="{FFB3D317-0284-4268-8150-9B15C222D56E}" dt="2021-04-05T12:51:17.626" v="658" actId="1076"/>
          <ac:picMkLst>
            <pc:docMk/>
            <pc:sldMk cId="2330554805" sldId="259"/>
            <ac:picMk id="31" creationId="{7156A31A-83F8-4361-8B72-C32C19D28ED5}"/>
          </ac:picMkLst>
        </pc:picChg>
      </pc:sldChg>
      <pc:sldChg chg="addSp delSp modSp add mod">
        <pc:chgData name="譯蔓 郭" userId="944e15d22db165e3" providerId="LiveId" clId="{FFB3D317-0284-4268-8150-9B15C222D56E}" dt="2021-04-05T09:34:48.181" v="657"/>
        <pc:sldMkLst>
          <pc:docMk/>
          <pc:sldMk cId="4052430441" sldId="260"/>
        </pc:sldMkLst>
        <pc:spChg chg="del">
          <ac:chgData name="譯蔓 郭" userId="944e15d22db165e3" providerId="LiveId" clId="{FFB3D317-0284-4268-8150-9B15C222D56E}" dt="2021-04-05T08:52:13.482" v="29" actId="478"/>
          <ac:spMkLst>
            <pc:docMk/>
            <pc:sldMk cId="4052430441" sldId="260"/>
            <ac:spMk id="4" creationId="{F5BFBD31-C7FE-410E-9E4C-DC93B758A4DB}"/>
          </ac:spMkLst>
        </pc:spChg>
        <pc:spChg chg="del">
          <ac:chgData name="譯蔓 郭" userId="944e15d22db165e3" providerId="LiveId" clId="{FFB3D317-0284-4268-8150-9B15C222D56E}" dt="2021-04-05T08:52:13.482" v="29" actId="478"/>
          <ac:spMkLst>
            <pc:docMk/>
            <pc:sldMk cId="4052430441" sldId="260"/>
            <ac:spMk id="5" creationId="{4B2E2867-1919-4118-9CAF-96CA1F590601}"/>
          </ac:spMkLst>
        </pc:spChg>
        <pc:spChg chg="del">
          <ac:chgData name="譯蔓 郭" userId="944e15d22db165e3" providerId="LiveId" clId="{FFB3D317-0284-4268-8150-9B15C222D56E}" dt="2021-04-05T08:52:13.482" v="29" actId="478"/>
          <ac:spMkLst>
            <pc:docMk/>
            <pc:sldMk cId="4052430441" sldId="260"/>
            <ac:spMk id="6" creationId="{C16A84DE-7E7E-4C1B-A092-9F010992729D}"/>
          </ac:spMkLst>
        </pc:spChg>
        <pc:spChg chg="del">
          <ac:chgData name="譯蔓 郭" userId="944e15d22db165e3" providerId="LiveId" clId="{FFB3D317-0284-4268-8150-9B15C222D56E}" dt="2021-04-05T08:52:13.482" v="29" actId="478"/>
          <ac:spMkLst>
            <pc:docMk/>
            <pc:sldMk cId="4052430441" sldId="260"/>
            <ac:spMk id="7" creationId="{B9552D18-367D-41A1-B4B5-696071A96F04}"/>
          </ac:spMkLst>
        </pc:spChg>
        <pc:spChg chg="del">
          <ac:chgData name="譯蔓 郭" userId="944e15d22db165e3" providerId="LiveId" clId="{FFB3D317-0284-4268-8150-9B15C222D56E}" dt="2021-04-05T08:52:13.482" v="29" actId="478"/>
          <ac:spMkLst>
            <pc:docMk/>
            <pc:sldMk cId="4052430441" sldId="260"/>
            <ac:spMk id="8" creationId="{981E7522-CCC5-445F-B688-348D1B4CCAB9}"/>
          </ac:spMkLst>
        </pc:spChg>
        <pc:spChg chg="del">
          <ac:chgData name="譯蔓 郭" userId="944e15d22db165e3" providerId="LiveId" clId="{FFB3D317-0284-4268-8150-9B15C222D56E}" dt="2021-04-05T08:52:13.482" v="29" actId="478"/>
          <ac:spMkLst>
            <pc:docMk/>
            <pc:sldMk cId="4052430441" sldId="260"/>
            <ac:spMk id="9" creationId="{B3C3016C-06EE-4D32-98BC-10532FB034EB}"/>
          </ac:spMkLst>
        </pc:spChg>
        <pc:spChg chg="del">
          <ac:chgData name="譯蔓 郭" userId="944e15d22db165e3" providerId="LiveId" clId="{FFB3D317-0284-4268-8150-9B15C222D56E}" dt="2021-04-05T08:52:16.202" v="30" actId="478"/>
          <ac:spMkLst>
            <pc:docMk/>
            <pc:sldMk cId="4052430441" sldId="260"/>
            <ac:spMk id="10" creationId="{6D5290FE-B62E-40EE-9B86-B1BAC3833F8D}"/>
          </ac:spMkLst>
        </pc:spChg>
        <pc:spChg chg="mod">
          <ac:chgData name="譯蔓 郭" userId="944e15d22db165e3" providerId="LiveId" clId="{FFB3D317-0284-4268-8150-9B15C222D56E}" dt="2021-04-05T09:34:48.181" v="657"/>
          <ac:spMkLst>
            <pc:docMk/>
            <pc:sldMk cId="4052430441" sldId="260"/>
            <ac:spMk id="14" creationId="{E12E5234-619B-4BFE-9A70-DF0F9FA03BC6}"/>
          </ac:spMkLst>
        </pc:spChg>
        <pc:spChg chg="add mod">
          <ac:chgData name="譯蔓 郭" userId="944e15d22db165e3" providerId="LiveId" clId="{FFB3D317-0284-4268-8150-9B15C222D56E}" dt="2021-04-05T08:52:16.626" v="31"/>
          <ac:spMkLst>
            <pc:docMk/>
            <pc:sldMk cId="4052430441" sldId="260"/>
            <ac:spMk id="25" creationId="{80114C2D-024B-4C5D-9802-995F1ABC0421}"/>
          </ac:spMkLst>
        </pc:spChg>
        <pc:spChg chg="add mod">
          <ac:chgData name="譯蔓 郭" userId="944e15d22db165e3" providerId="LiveId" clId="{FFB3D317-0284-4268-8150-9B15C222D56E}" dt="2021-04-05T08:52:16.626" v="31"/>
          <ac:spMkLst>
            <pc:docMk/>
            <pc:sldMk cId="4052430441" sldId="260"/>
            <ac:spMk id="26" creationId="{2E2FDD2D-54DF-41CF-AA3A-97159D76FEB5}"/>
          </ac:spMkLst>
        </pc:spChg>
        <pc:spChg chg="add mod">
          <ac:chgData name="譯蔓 郭" userId="944e15d22db165e3" providerId="LiveId" clId="{FFB3D317-0284-4268-8150-9B15C222D56E}" dt="2021-04-05T08:52:16.626" v="31"/>
          <ac:spMkLst>
            <pc:docMk/>
            <pc:sldMk cId="4052430441" sldId="260"/>
            <ac:spMk id="27" creationId="{D909E6E8-0712-4D47-9D2E-287FC2C4E9CC}"/>
          </ac:spMkLst>
        </pc:spChg>
        <pc:spChg chg="add mod">
          <ac:chgData name="譯蔓 郭" userId="944e15d22db165e3" providerId="LiveId" clId="{FFB3D317-0284-4268-8150-9B15C222D56E}" dt="2021-04-05T08:52:16.626" v="31"/>
          <ac:spMkLst>
            <pc:docMk/>
            <pc:sldMk cId="4052430441" sldId="260"/>
            <ac:spMk id="28" creationId="{0B99BE27-E990-494C-A038-14618CBE07C8}"/>
          </ac:spMkLst>
        </pc:spChg>
        <pc:spChg chg="add mod">
          <ac:chgData name="譯蔓 郭" userId="944e15d22db165e3" providerId="LiveId" clId="{FFB3D317-0284-4268-8150-9B15C222D56E}" dt="2021-04-05T08:52:16.626" v="31"/>
          <ac:spMkLst>
            <pc:docMk/>
            <pc:sldMk cId="4052430441" sldId="260"/>
            <ac:spMk id="29" creationId="{10E1294A-63B3-4201-8BD9-90B5C2DEE77F}"/>
          </ac:spMkLst>
        </pc:spChg>
        <pc:spChg chg="add mod">
          <ac:chgData name="譯蔓 郭" userId="944e15d22db165e3" providerId="LiveId" clId="{FFB3D317-0284-4268-8150-9B15C222D56E}" dt="2021-04-05T08:52:16.626" v="31"/>
          <ac:spMkLst>
            <pc:docMk/>
            <pc:sldMk cId="4052430441" sldId="260"/>
            <ac:spMk id="30" creationId="{683413C6-F0A4-4918-B5EC-B5AF54F9ADC6}"/>
          </ac:spMkLst>
        </pc:spChg>
        <pc:spChg chg="add mod">
          <ac:chgData name="譯蔓 郭" userId="944e15d22db165e3" providerId="LiveId" clId="{FFB3D317-0284-4268-8150-9B15C222D56E}" dt="2021-04-05T08:52:16.626" v="31"/>
          <ac:spMkLst>
            <pc:docMk/>
            <pc:sldMk cId="4052430441" sldId="260"/>
            <ac:spMk id="31" creationId="{F7739EB0-EC4C-401C-957E-9EBDBEB086B5}"/>
          </ac:spMkLst>
        </pc:spChg>
      </pc:sldChg>
      <pc:sldChg chg="addSp delSp modSp add mod">
        <pc:chgData name="譯蔓 郭" userId="944e15d22db165e3" providerId="LiveId" clId="{FFB3D317-0284-4268-8150-9B15C222D56E}" dt="2021-04-05T08:52:37.917" v="37"/>
        <pc:sldMkLst>
          <pc:docMk/>
          <pc:sldMk cId="1364507175" sldId="261"/>
        </pc:sldMkLst>
        <pc:spChg chg="del">
          <ac:chgData name="譯蔓 郭" userId="944e15d22db165e3" providerId="LiveId" clId="{FFB3D317-0284-4268-8150-9B15C222D56E}" dt="2021-04-05T08:52:37.450" v="36" actId="478"/>
          <ac:spMkLst>
            <pc:docMk/>
            <pc:sldMk cId="1364507175" sldId="261"/>
            <ac:spMk id="4" creationId="{F5BFBD31-C7FE-410E-9E4C-DC93B758A4DB}"/>
          </ac:spMkLst>
        </pc:spChg>
        <pc:spChg chg="del">
          <ac:chgData name="譯蔓 郭" userId="944e15d22db165e3" providerId="LiveId" clId="{FFB3D317-0284-4268-8150-9B15C222D56E}" dt="2021-04-05T08:52:32.552" v="35" actId="478"/>
          <ac:spMkLst>
            <pc:docMk/>
            <pc:sldMk cId="1364507175" sldId="261"/>
            <ac:spMk id="5" creationId="{4B2E2867-1919-4118-9CAF-96CA1F590601}"/>
          </ac:spMkLst>
        </pc:spChg>
        <pc:spChg chg="del">
          <ac:chgData name="譯蔓 郭" userId="944e15d22db165e3" providerId="LiveId" clId="{FFB3D317-0284-4268-8150-9B15C222D56E}" dt="2021-04-05T08:52:32.552" v="35" actId="478"/>
          <ac:spMkLst>
            <pc:docMk/>
            <pc:sldMk cId="1364507175" sldId="261"/>
            <ac:spMk id="6" creationId="{C16A84DE-7E7E-4C1B-A092-9F010992729D}"/>
          </ac:spMkLst>
        </pc:spChg>
        <pc:spChg chg="del">
          <ac:chgData name="譯蔓 郭" userId="944e15d22db165e3" providerId="LiveId" clId="{FFB3D317-0284-4268-8150-9B15C222D56E}" dt="2021-04-05T08:52:32.552" v="35" actId="478"/>
          <ac:spMkLst>
            <pc:docMk/>
            <pc:sldMk cId="1364507175" sldId="261"/>
            <ac:spMk id="7" creationId="{B9552D18-367D-41A1-B4B5-696071A96F04}"/>
          </ac:spMkLst>
        </pc:spChg>
        <pc:spChg chg="del">
          <ac:chgData name="譯蔓 郭" userId="944e15d22db165e3" providerId="LiveId" clId="{FFB3D317-0284-4268-8150-9B15C222D56E}" dt="2021-04-05T08:52:32.552" v="35" actId="478"/>
          <ac:spMkLst>
            <pc:docMk/>
            <pc:sldMk cId="1364507175" sldId="261"/>
            <ac:spMk id="8" creationId="{981E7522-CCC5-445F-B688-348D1B4CCAB9}"/>
          </ac:spMkLst>
        </pc:spChg>
        <pc:spChg chg="del">
          <ac:chgData name="譯蔓 郭" userId="944e15d22db165e3" providerId="LiveId" clId="{FFB3D317-0284-4268-8150-9B15C222D56E}" dt="2021-04-05T08:52:32.552" v="35" actId="478"/>
          <ac:spMkLst>
            <pc:docMk/>
            <pc:sldMk cId="1364507175" sldId="261"/>
            <ac:spMk id="9" creationId="{B3C3016C-06EE-4D32-98BC-10532FB034EB}"/>
          </ac:spMkLst>
        </pc:spChg>
        <pc:spChg chg="del">
          <ac:chgData name="譯蔓 郭" userId="944e15d22db165e3" providerId="LiveId" clId="{FFB3D317-0284-4268-8150-9B15C222D56E}" dt="2021-04-05T08:52:37.450" v="36" actId="478"/>
          <ac:spMkLst>
            <pc:docMk/>
            <pc:sldMk cId="1364507175" sldId="261"/>
            <ac:spMk id="10" creationId="{6D5290FE-B62E-40EE-9B86-B1BAC3833F8D}"/>
          </ac:spMkLst>
        </pc:spChg>
        <pc:spChg chg="add mod">
          <ac:chgData name="譯蔓 郭" userId="944e15d22db165e3" providerId="LiveId" clId="{FFB3D317-0284-4268-8150-9B15C222D56E}" dt="2021-04-05T08:52:37.917" v="37"/>
          <ac:spMkLst>
            <pc:docMk/>
            <pc:sldMk cId="1364507175" sldId="261"/>
            <ac:spMk id="12" creationId="{02C82B9B-04EB-49F8-ABB5-1EDC156B9775}"/>
          </ac:spMkLst>
        </pc:spChg>
        <pc:spChg chg="add mod">
          <ac:chgData name="譯蔓 郭" userId="944e15d22db165e3" providerId="LiveId" clId="{FFB3D317-0284-4268-8150-9B15C222D56E}" dt="2021-04-05T08:52:37.917" v="37"/>
          <ac:spMkLst>
            <pc:docMk/>
            <pc:sldMk cId="1364507175" sldId="261"/>
            <ac:spMk id="13" creationId="{2854B29E-2074-4919-B567-543FA54B1E3A}"/>
          </ac:spMkLst>
        </pc:spChg>
        <pc:spChg chg="add mod">
          <ac:chgData name="譯蔓 郭" userId="944e15d22db165e3" providerId="LiveId" clId="{FFB3D317-0284-4268-8150-9B15C222D56E}" dt="2021-04-05T08:52:37.917" v="37"/>
          <ac:spMkLst>
            <pc:docMk/>
            <pc:sldMk cId="1364507175" sldId="261"/>
            <ac:spMk id="14" creationId="{DD5B6FAA-E873-480D-BD97-6AF7531C7E00}"/>
          </ac:spMkLst>
        </pc:spChg>
        <pc:spChg chg="add mod">
          <ac:chgData name="譯蔓 郭" userId="944e15d22db165e3" providerId="LiveId" clId="{FFB3D317-0284-4268-8150-9B15C222D56E}" dt="2021-04-05T08:52:37.917" v="37"/>
          <ac:spMkLst>
            <pc:docMk/>
            <pc:sldMk cId="1364507175" sldId="261"/>
            <ac:spMk id="15" creationId="{6FDF172E-D7E0-4E21-915D-85FD96187B65}"/>
          </ac:spMkLst>
        </pc:spChg>
        <pc:spChg chg="add mod">
          <ac:chgData name="譯蔓 郭" userId="944e15d22db165e3" providerId="LiveId" clId="{FFB3D317-0284-4268-8150-9B15C222D56E}" dt="2021-04-05T08:52:37.917" v="37"/>
          <ac:spMkLst>
            <pc:docMk/>
            <pc:sldMk cId="1364507175" sldId="261"/>
            <ac:spMk id="16" creationId="{5C2F915C-85E6-4409-A5E2-12313E886384}"/>
          </ac:spMkLst>
        </pc:spChg>
        <pc:spChg chg="add mod">
          <ac:chgData name="譯蔓 郭" userId="944e15d22db165e3" providerId="LiveId" clId="{FFB3D317-0284-4268-8150-9B15C222D56E}" dt="2021-04-05T08:52:37.917" v="37"/>
          <ac:spMkLst>
            <pc:docMk/>
            <pc:sldMk cId="1364507175" sldId="261"/>
            <ac:spMk id="17" creationId="{E87EEAE9-8F1B-42FE-937C-9D2924B0092B}"/>
          </ac:spMkLst>
        </pc:spChg>
        <pc:spChg chg="add mod">
          <ac:chgData name="譯蔓 郭" userId="944e15d22db165e3" providerId="LiveId" clId="{FFB3D317-0284-4268-8150-9B15C222D56E}" dt="2021-04-05T08:52:37.917" v="37"/>
          <ac:spMkLst>
            <pc:docMk/>
            <pc:sldMk cId="1364507175" sldId="261"/>
            <ac:spMk id="18" creationId="{119A830D-2E09-4D74-A1AA-9A3DE4D136FC}"/>
          </ac:spMkLst>
        </pc:spChg>
      </pc:sldChg>
      <pc:sldChg chg="addSp delSp modSp add mod">
        <pc:chgData name="譯蔓 郭" userId="944e15d22db165e3" providerId="LiveId" clId="{FFB3D317-0284-4268-8150-9B15C222D56E}" dt="2021-04-05T08:52:50.872" v="42"/>
        <pc:sldMkLst>
          <pc:docMk/>
          <pc:sldMk cId="3660197265" sldId="262"/>
        </pc:sldMkLst>
        <pc:spChg chg="del">
          <ac:chgData name="譯蔓 郭" userId="944e15d22db165e3" providerId="LiveId" clId="{FFB3D317-0284-4268-8150-9B15C222D56E}" dt="2021-04-05T08:52:50.414" v="41" actId="478"/>
          <ac:spMkLst>
            <pc:docMk/>
            <pc:sldMk cId="3660197265" sldId="262"/>
            <ac:spMk id="4" creationId="{F5BFBD31-C7FE-410E-9E4C-DC93B758A4DB}"/>
          </ac:spMkLst>
        </pc:spChg>
        <pc:spChg chg="del">
          <ac:chgData name="譯蔓 郭" userId="944e15d22db165e3" providerId="LiveId" clId="{FFB3D317-0284-4268-8150-9B15C222D56E}" dt="2021-04-05T08:52:50.414" v="41" actId="478"/>
          <ac:spMkLst>
            <pc:docMk/>
            <pc:sldMk cId="3660197265" sldId="262"/>
            <ac:spMk id="5" creationId="{4B2E2867-1919-4118-9CAF-96CA1F590601}"/>
          </ac:spMkLst>
        </pc:spChg>
        <pc:spChg chg="del">
          <ac:chgData name="譯蔓 郭" userId="944e15d22db165e3" providerId="LiveId" clId="{FFB3D317-0284-4268-8150-9B15C222D56E}" dt="2021-04-05T08:52:50.414" v="41" actId="478"/>
          <ac:spMkLst>
            <pc:docMk/>
            <pc:sldMk cId="3660197265" sldId="262"/>
            <ac:spMk id="6" creationId="{C16A84DE-7E7E-4C1B-A092-9F010992729D}"/>
          </ac:spMkLst>
        </pc:spChg>
        <pc:spChg chg="del">
          <ac:chgData name="譯蔓 郭" userId="944e15d22db165e3" providerId="LiveId" clId="{FFB3D317-0284-4268-8150-9B15C222D56E}" dt="2021-04-05T08:52:50.414" v="41" actId="478"/>
          <ac:spMkLst>
            <pc:docMk/>
            <pc:sldMk cId="3660197265" sldId="262"/>
            <ac:spMk id="7" creationId="{B9552D18-367D-41A1-B4B5-696071A96F04}"/>
          </ac:spMkLst>
        </pc:spChg>
        <pc:spChg chg="del">
          <ac:chgData name="譯蔓 郭" userId="944e15d22db165e3" providerId="LiveId" clId="{FFB3D317-0284-4268-8150-9B15C222D56E}" dt="2021-04-05T08:52:50.414" v="41" actId="478"/>
          <ac:spMkLst>
            <pc:docMk/>
            <pc:sldMk cId="3660197265" sldId="262"/>
            <ac:spMk id="8" creationId="{981E7522-CCC5-445F-B688-348D1B4CCAB9}"/>
          </ac:spMkLst>
        </pc:spChg>
        <pc:spChg chg="del">
          <ac:chgData name="譯蔓 郭" userId="944e15d22db165e3" providerId="LiveId" clId="{FFB3D317-0284-4268-8150-9B15C222D56E}" dt="2021-04-05T08:52:50.414" v="41" actId="478"/>
          <ac:spMkLst>
            <pc:docMk/>
            <pc:sldMk cId="3660197265" sldId="262"/>
            <ac:spMk id="9" creationId="{B3C3016C-06EE-4D32-98BC-10532FB034EB}"/>
          </ac:spMkLst>
        </pc:spChg>
        <pc:spChg chg="del">
          <ac:chgData name="譯蔓 郭" userId="944e15d22db165e3" providerId="LiveId" clId="{FFB3D317-0284-4268-8150-9B15C222D56E}" dt="2021-04-05T08:52:50.414" v="41" actId="478"/>
          <ac:spMkLst>
            <pc:docMk/>
            <pc:sldMk cId="3660197265" sldId="262"/>
            <ac:spMk id="10" creationId="{6D5290FE-B62E-40EE-9B86-B1BAC3833F8D}"/>
          </ac:spMkLst>
        </pc:spChg>
        <pc:spChg chg="add mod">
          <ac:chgData name="譯蔓 郭" userId="944e15d22db165e3" providerId="LiveId" clId="{FFB3D317-0284-4268-8150-9B15C222D56E}" dt="2021-04-05T08:52:50.872" v="42"/>
          <ac:spMkLst>
            <pc:docMk/>
            <pc:sldMk cId="3660197265" sldId="262"/>
            <ac:spMk id="22" creationId="{0BA8146A-468B-4DD3-814C-6135D7DDDAB8}"/>
          </ac:spMkLst>
        </pc:spChg>
        <pc:spChg chg="add mod">
          <ac:chgData name="譯蔓 郭" userId="944e15d22db165e3" providerId="LiveId" clId="{FFB3D317-0284-4268-8150-9B15C222D56E}" dt="2021-04-05T08:52:50.872" v="42"/>
          <ac:spMkLst>
            <pc:docMk/>
            <pc:sldMk cId="3660197265" sldId="262"/>
            <ac:spMk id="23" creationId="{DC9D959B-0770-4857-977A-C572FFD0E9F9}"/>
          </ac:spMkLst>
        </pc:spChg>
        <pc:spChg chg="add mod">
          <ac:chgData name="譯蔓 郭" userId="944e15d22db165e3" providerId="LiveId" clId="{FFB3D317-0284-4268-8150-9B15C222D56E}" dt="2021-04-05T08:52:50.872" v="42"/>
          <ac:spMkLst>
            <pc:docMk/>
            <pc:sldMk cId="3660197265" sldId="262"/>
            <ac:spMk id="24" creationId="{8943EA0B-244D-42AF-BFC5-1C4CFE595050}"/>
          </ac:spMkLst>
        </pc:spChg>
        <pc:spChg chg="add mod">
          <ac:chgData name="譯蔓 郭" userId="944e15d22db165e3" providerId="LiveId" clId="{FFB3D317-0284-4268-8150-9B15C222D56E}" dt="2021-04-05T08:52:50.872" v="42"/>
          <ac:spMkLst>
            <pc:docMk/>
            <pc:sldMk cId="3660197265" sldId="262"/>
            <ac:spMk id="25" creationId="{75D0338F-FD47-4D6B-8A37-2450E24B263B}"/>
          </ac:spMkLst>
        </pc:spChg>
        <pc:spChg chg="add mod">
          <ac:chgData name="譯蔓 郭" userId="944e15d22db165e3" providerId="LiveId" clId="{FFB3D317-0284-4268-8150-9B15C222D56E}" dt="2021-04-05T08:52:50.872" v="42"/>
          <ac:spMkLst>
            <pc:docMk/>
            <pc:sldMk cId="3660197265" sldId="262"/>
            <ac:spMk id="27" creationId="{33B81E07-5ADE-4621-8B36-B6FDA9A286D4}"/>
          </ac:spMkLst>
        </pc:spChg>
        <pc:spChg chg="add mod">
          <ac:chgData name="譯蔓 郭" userId="944e15d22db165e3" providerId="LiveId" clId="{FFB3D317-0284-4268-8150-9B15C222D56E}" dt="2021-04-05T08:52:50.872" v="42"/>
          <ac:spMkLst>
            <pc:docMk/>
            <pc:sldMk cId="3660197265" sldId="262"/>
            <ac:spMk id="31" creationId="{D98212F8-A165-4234-910A-C51DCDD3FF5D}"/>
          </ac:spMkLst>
        </pc:spChg>
        <pc:spChg chg="add mod">
          <ac:chgData name="譯蔓 郭" userId="944e15d22db165e3" providerId="LiveId" clId="{FFB3D317-0284-4268-8150-9B15C222D56E}" dt="2021-04-05T08:52:50.872" v="42"/>
          <ac:spMkLst>
            <pc:docMk/>
            <pc:sldMk cId="3660197265" sldId="262"/>
            <ac:spMk id="32" creationId="{93F00104-D1A8-4E64-BA2B-786FA7CC6DBF}"/>
          </ac:spMkLst>
        </pc:spChg>
      </pc:sldChg>
      <pc:sldChg chg="addSp delSp modSp add mod">
        <pc:chgData name="譯蔓 郭" userId="944e15d22db165e3" providerId="LiveId" clId="{FFB3D317-0284-4268-8150-9B15C222D56E}" dt="2021-04-05T08:52:55.901" v="44"/>
        <pc:sldMkLst>
          <pc:docMk/>
          <pc:sldMk cId="2272040245" sldId="263"/>
        </pc:sldMkLst>
        <pc:spChg chg="del">
          <ac:chgData name="譯蔓 郭" userId="944e15d22db165e3" providerId="LiveId" clId="{FFB3D317-0284-4268-8150-9B15C222D56E}" dt="2021-04-05T08:52:55.557" v="43" actId="478"/>
          <ac:spMkLst>
            <pc:docMk/>
            <pc:sldMk cId="2272040245" sldId="263"/>
            <ac:spMk id="4" creationId="{F5BFBD31-C7FE-410E-9E4C-DC93B758A4DB}"/>
          </ac:spMkLst>
        </pc:spChg>
        <pc:spChg chg="del">
          <ac:chgData name="譯蔓 郭" userId="944e15d22db165e3" providerId="LiveId" clId="{FFB3D317-0284-4268-8150-9B15C222D56E}" dt="2021-04-05T08:52:55.557" v="43" actId="478"/>
          <ac:spMkLst>
            <pc:docMk/>
            <pc:sldMk cId="2272040245" sldId="263"/>
            <ac:spMk id="5" creationId="{4B2E2867-1919-4118-9CAF-96CA1F590601}"/>
          </ac:spMkLst>
        </pc:spChg>
        <pc:spChg chg="del">
          <ac:chgData name="譯蔓 郭" userId="944e15d22db165e3" providerId="LiveId" clId="{FFB3D317-0284-4268-8150-9B15C222D56E}" dt="2021-04-05T08:52:55.557" v="43" actId="478"/>
          <ac:spMkLst>
            <pc:docMk/>
            <pc:sldMk cId="2272040245" sldId="263"/>
            <ac:spMk id="6" creationId="{C16A84DE-7E7E-4C1B-A092-9F010992729D}"/>
          </ac:spMkLst>
        </pc:spChg>
        <pc:spChg chg="del">
          <ac:chgData name="譯蔓 郭" userId="944e15d22db165e3" providerId="LiveId" clId="{FFB3D317-0284-4268-8150-9B15C222D56E}" dt="2021-04-05T08:52:55.557" v="43" actId="478"/>
          <ac:spMkLst>
            <pc:docMk/>
            <pc:sldMk cId="2272040245" sldId="263"/>
            <ac:spMk id="7" creationId="{B9552D18-367D-41A1-B4B5-696071A96F04}"/>
          </ac:spMkLst>
        </pc:spChg>
        <pc:spChg chg="del">
          <ac:chgData name="譯蔓 郭" userId="944e15d22db165e3" providerId="LiveId" clId="{FFB3D317-0284-4268-8150-9B15C222D56E}" dt="2021-04-05T08:52:55.557" v="43" actId="478"/>
          <ac:spMkLst>
            <pc:docMk/>
            <pc:sldMk cId="2272040245" sldId="263"/>
            <ac:spMk id="8" creationId="{981E7522-CCC5-445F-B688-348D1B4CCAB9}"/>
          </ac:spMkLst>
        </pc:spChg>
        <pc:spChg chg="del">
          <ac:chgData name="譯蔓 郭" userId="944e15d22db165e3" providerId="LiveId" clId="{FFB3D317-0284-4268-8150-9B15C222D56E}" dt="2021-04-05T08:52:55.557" v="43" actId="478"/>
          <ac:spMkLst>
            <pc:docMk/>
            <pc:sldMk cId="2272040245" sldId="263"/>
            <ac:spMk id="9" creationId="{B3C3016C-06EE-4D32-98BC-10532FB034EB}"/>
          </ac:spMkLst>
        </pc:spChg>
        <pc:spChg chg="del">
          <ac:chgData name="譯蔓 郭" userId="944e15d22db165e3" providerId="LiveId" clId="{FFB3D317-0284-4268-8150-9B15C222D56E}" dt="2021-04-05T08:52:55.557" v="43" actId="478"/>
          <ac:spMkLst>
            <pc:docMk/>
            <pc:sldMk cId="2272040245" sldId="263"/>
            <ac:spMk id="10" creationId="{6D5290FE-B62E-40EE-9B86-B1BAC3833F8D}"/>
          </ac:spMkLst>
        </pc:spChg>
        <pc:spChg chg="add mod">
          <ac:chgData name="譯蔓 郭" userId="944e15d22db165e3" providerId="LiveId" clId="{FFB3D317-0284-4268-8150-9B15C222D56E}" dt="2021-04-05T08:52:55.901" v="44"/>
          <ac:spMkLst>
            <pc:docMk/>
            <pc:sldMk cId="2272040245" sldId="263"/>
            <ac:spMk id="21" creationId="{F561D884-A12C-489D-A65E-5ED0117D34A7}"/>
          </ac:spMkLst>
        </pc:spChg>
        <pc:spChg chg="add mod">
          <ac:chgData name="譯蔓 郭" userId="944e15d22db165e3" providerId="LiveId" clId="{FFB3D317-0284-4268-8150-9B15C222D56E}" dt="2021-04-05T08:52:55.901" v="44"/>
          <ac:spMkLst>
            <pc:docMk/>
            <pc:sldMk cId="2272040245" sldId="263"/>
            <ac:spMk id="22" creationId="{5EEE811D-D08A-4713-A4EF-41DEB5D069B4}"/>
          </ac:spMkLst>
        </pc:spChg>
        <pc:spChg chg="add mod">
          <ac:chgData name="譯蔓 郭" userId="944e15d22db165e3" providerId="LiveId" clId="{FFB3D317-0284-4268-8150-9B15C222D56E}" dt="2021-04-05T08:52:55.901" v="44"/>
          <ac:spMkLst>
            <pc:docMk/>
            <pc:sldMk cId="2272040245" sldId="263"/>
            <ac:spMk id="23" creationId="{1B676CB3-38EE-45B6-B9D0-97F2EB69F675}"/>
          </ac:spMkLst>
        </pc:spChg>
        <pc:spChg chg="add mod">
          <ac:chgData name="譯蔓 郭" userId="944e15d22db165e3" providerId="LiveId" clId="{FFB3D317-0284-4268-8150-9B15C222D56E}" dt="2021-04-05T08:52:55.901" v="44"/>
          <ac:spMkLst>
            <pc:docMk/>
            <pc:sldMk cId="2272040245" sldId="263"/>
            <ac:spMk id="27" creationId="{65338DB5-1DBE-42D4-BD2B-7DBFE15F8DFD}"/>
          </ac:spMkLst>
        </pc:spChg>
        <pc:spChg chg="add mod">
          <ac:chgData name="譯蔓 郭" userId="944e15d22db165e3" providerId="LiveId" clId="{FFB3D317-0284-4268-8150-9B15C222D56E}" dt="2021-04-05T08:52:55.901" v="44"/>
          <ac:spMkLst>
            <pc:docMk/>
            <pc:sldMk cId="2272040245" sldId="263"/>
            <ac:spMk id="29" creationId="{290968C1-2348-4B5A-B4DA-A7E0D2E2F61D}"/>
          </ac:spMkLst>
        </pc:spChg>
        <pc:spChg chg="add mod">
          <ac:chgData name="譯蔓 郭" userId="944e15d22db165e3" providerId="LiveId" clId="{FFB3D317-0284-4268-8150-9B15C222D56E}" dt="2021-04-05T08:52:55.901" v="44"/>
          <ac:spMkLst>
            <pc:docMk/>
            <pc:sldMk cId="2272040245" sldId="263"/>
            <ac:spMk id="30" creationId="{380651DF-ADA0-4FA1-8A45-EF24E74DCC63}"/>
          </ac:spMkLst>
        </pc:spChg>
        <pc:spChg chg="add mod">
          <ac:chgData name="譯蔓 郭" userId="944e15d22db165e3" providerId="LiveId" clId="{FFB3D317-0284-4268-8150-9B15C222D56E}" dt="2021-04-05T08:52:55.901" v="44"/>
          <ac:spMkLst>
            <pc:docMk/>
            <pc:sldMk cId="2272040245" sldId="263"/>
            <ac:spMk id="31" creationId="{940E57ED-8C61-4365-9C84-A26A8665723E}"/>
          </ac:spMkLst>
        </pc:spChg>
      </pc:sldChg>
      <pc:sldChg chg="addSp delSp modSp add mod">
        <pc:chgData name="譯蔓 郭" userId="944e15d22db165e3" providerId="LiveId" clId="{FFB3D317-0284-4268-8150-9B15C222D56E}" dt="2021-04-05T08:53:35.269" v="57" actId="1076"/>
        <pc:sldMkLst>
          <pc:docMk/>
          <pc:sldMk cId="2005476382" sldId="264"/>
        </pc:sldMkLst>
        <pc:spChg chg="del">
          <ac:chgData name="譯蔓 郭" userId="944e15d22db165e3" providerId="LiveId" clId="{FFB3D317-0284-4268-8150-9B15C222D56E}" dt="2021-04-05T08:53:12.730" v="48" actId="478"/>
          <ac:spMkLst>
            <pc:docMk/>
            <pc:sldMk cId="2005476382" sldId="264"/>
            <ac:spMk id="4" creationId="{F5BFBD31-C7FE-410E-9E4C-DC93B758A4DB}"/>
          </ac:spMkLst>
        </pc:spChg>
        <pc:spChg chg="del">
          <ac:chgData name="譯蔓 郭" userId="944e15d22db165e3" providerId="LiveId" clId="{FFB3D317-0284-4268-8150-9B15C222D56E}" dt="2021-04-05T08:53:12.730" v="48" actId="478"/>
          <ac:spMkLst>
            <pc:docMk/>
            <pc:sldMk cId="2005476382" sldId="264"/>
            <ac:spMk id="5" creationId="{4B2E2867-1919-4118-9CAF-96CA1F590601}"/>
          </ac:spMkLst>
        </pc:spChg>
        <pc:spChg chg="del">
          <ac:chgData name="譯蔓 郭" userId="944e15d22db165e3" providerId="LiveId" clId="{FFB3D317-0284-4268-8150-9B15C222D56E}" dt="2021-04-05T08:53:12.730" v="48" actId="478"/>
          <ac:spMkLst>
            <pc:docMk/>
            <pc:sldMk cId="2005476382" sldId="264"/>
            <ac:spMk id="6" creationId="{C16A84DE-7E7E-4C1B-A092-9F010992729D}"/>
          </ac:spMkLst>
        </pc:spChg>
        <pc:spChg chg="del">
          <ac:chgData name="譯蔓 郭" userId="944e15d22db165e3" providerId="LiveId" clId="{FFB3D317-0284-4268-8150-9B15C222D56E}" dt="2021-04-05T08:53:12.730" v="48" actId="478"/>
          <ac:spMkLst>
            <pc:docMk/>
            <pc:sldMk cId="2005476382" sldId="264"/>
            <ac:spMk id="7" creationId="{B9552D18-367D-41A1-B4B5-696071A96F04}"/>
          </ac:spMkLst>
        </pc:spChg>
        <pc:spChg chg="del">
          <ac:chgData name="譯蔓 郭" userId="944e15d22db165e3" providerId="LiveId" clId="{FFB3D317-0284-4268-8150-9B15C222D56E}" dt="2021-04-05T08:53:12.730" v="48" actId="478"/>
          <ac:spMkLst>
            <pc:docMk/>
            <pc:sldMk cId="2005476382" sldId="264"/>
            <ac:spMk id="8" creationId="{981E7522-CCC5-445F-B688-348D1B4CCAB9}"/>
          </ac:spMkLst>
        </pc:spChg>
        <pc:spChg chg="del">
          <ac:chgData name="譯蔓 郭" userId="944e15d22db165e3" providerId="LiveId" clId="{FFB3D317-0284-4268-8150-9B15C222D56E}" dt="2021-04-05T08:53:12.730" v="48" actId="478"/>
          <ac:spMkLst>
            <pc:docMk/>
            <pc:sldMk cId="2005476382" sldId="264"/>
            <ac:spMk id="9" creationId="{B3C3016C-06EE-4D32-98BC-10532FB034EB}"/>
          </ac:spMkLst>
        </pc:spChg>
        <pc:spChg chg="del">
          <ac:chgData name="譯蔓 郭" userId="944e15d22db165e3" providerId="LiveId" clId="{FFB3D317-0284-4268-8150-9B15C222D56E}" dt="2021-04-05T08:53:12.730" v="48" actId="478"/>
          <ac:spMkLst>
            <pc:docMk/>
            <pc:sldMk cId="2005476382" sldId="264"/>
            <ac:spMk id="10" creationId="{6D5290FE-B62E-40EE-9B86-B1BAC3833F8D}"/>
          </ac:spMkLst>
        </pc:spChg>
        <pc:spChg chg="mod">
          <ac:chgData name="譯蔓 郭" userId="944e15d22db165e3" providerId="LiveId" clId="{FFB3D317-0284-4268-8150-9B15C222D56E}" dt="2021-04-05T08:53:35.269" v="57" actId="1076"/>
          <ac:spMkLst>
            <pc:docMk/>
            <pc:sldMk cId="2005476382" sldId="264"/>
            <ac:spMk id="21" creationId="{5B66F7F4-4355-460A-B2C1-97C2A9D7018B}"/>
          </ac:spMkLst>
        </pc:spChg>
        <pc:spChg chg="mod">
          <ac:chgData name="譯蔓 郭" userId="944e15d22db165e3" providerId="LiveId" clId="{FFB3D317-0284-4268-8150-9B15C222D56E}" dt="2021-04-05T08:53:31.788" v="54" actId="1076"/>
          <ac:spMkLst>
            <pc:docMk/>
            <pc:sldMk cId="2005476382" sldId="264"/>
            <ac:spMk id="23" creationId="{4D99F75E-049A-4242-9EAA-AF686D709BDF}"/>
          </ac:spMkLst>
        </pc:spChg>
        <pc:spChg chg="add mod">
          <ac:chgData name="譯蔓 郭" userId="944e15d22db165e3" providerId="LiveId" clId="{FFB3D317-0284-4268-8150-9B15C222D56E}" dt="2021-04-05T08:53:13.216" v="49"/>
          <ac:spMkLst>
            <pc:docMk/>
            <pc:sldMk cId="2005476382" sldId="264"/>
            <ac:spMk id="25" creationId="{BCC9303D-B38A-413A-9DC5-8AB0450FBA55}"/>
          </ac:spMkLst>
        </pc:spChg>
        <pc:spChg chg="add mod">
          <ac:chgData name="譯蔓 郭" userId="944e15d22db165e3" providerId="LiveId" clId="{FFB3D317-0284-4268-8150-9B15C222D56E}" dt="2021-04-05T08:53:13.216" v="49"/>
          <ac:spMkLst>
            <pc:docMk/>
            <pc:sldMk cId="2005476382" sldId="264"/>
            <ac:spMk id="26" creationId="{DA243AE8-C479-41C5-ACA5-9CBF009AB0E0}"/>
          </ac:spMkLst>
        </pc:spChg>
        <pc:spChg chg="add mod">
          <ac:chgData name="譯蔓 郭" userId="944e15d22db165e3" providerId="LiveId" clId="{FFB3D317-0284-4268-8150-9B15C222D56E}" dt="2021-04-05T08:53:13.216" v="49"/>
          <ac:spMkLst>
            <pc:docMk/>
            <pc:sldMk cId="2005476382" sldId="264"/>
            <ac:spMk id="31" creationId="{67C10637-8FCD-46BD-9DD8-2C12E7FAEB19}"/>
          </ac:spMkLst>
        </pc:spChg>
        <pc:spChg chg="add mod">
          <ac:chgData name="譯蔓 郭" userId="944e15d22db165e3" providerId="LiveId" clId="{FFB3D317-0284-4268-8150-9B15C222D56E}" dt="2021-04-05T08:53:13.216" v="49"/>
          <ac:spMkLst>
            <pc:docMk/>
            <pc:sldMk cId="2005476382" sldId="264"/>
            <ac:spMk id="32" creationId="{C86794D2-702B-4375-8021-213634DF8EC3}"/>
          </ac:spMkLst>
        </pc:spChg>
        <pc:spChg chg="add mod">
          <ac:chgData name="譯蔓 郭" userId="944e15d22db165e3" providerId="LiveId" clId="{FFB3D317-0284-4268-8150-9B15C222D56E}" dt="2021-04-05T08:53:13.216" v="49"/>
          <ac:spMkLst>
            <pc:docMk/>
            <pc:sldMk cId="2005476382" sldId="264"/>
            <ac:spMk id="33" creationId="{079A0867-789F-4626-AA41-CFB6873F4BA8}"/>
          </ac:spMkLst>
        </pc:spChg>
        <pc:spChg chg="add mod">
          <ac:chgData name="譯蔓 郭" userId="944e15d22db165e3" providerId="LiveId" clId="{FFB3D317-0284-4268-8150-9B15C222D56E}" dt="2021-04-05T08:53:13.216" v="49"/>
          <ac:spMkLst>
            <pc:docMk/>
            <pc:sldMk cId="2005476382" sldId="264"/>
            <ac:spMk id="34" creationId="{701BA2FB-FE0D-4DCF-96C6-813351AAACF5}"/>
          </ac:spMkLst>
        </pc:spChg>
        <pc:spChg chg="add mod">
          <ac:chgData name="譯蔓 郭" userId="944e15d22db165e3" providerId="LiveId" clId="{FFB3D317-0284-4268-8150-9B15C222D56E}" dt="2021-04-05T08:53:13.216" v="49"/>
          <ac:spMkLst>
            <pc:docMk/>
            <pc:sldMk cId="2005476382" sldId="264"/>
            <ac:spMk id="35" creationId="{5888B3E3-A60B-4136-ABFD-E1278067FC38}"/>
          </ac:spMkLst>
        </pc:spChg>
        <pc:picChg chg="mod">
          <ac:chgData name="譯蔓 郭" userId="944e15d22db165e3" providerId="LiveId" clId="{FFB3D317-0284-4268-8150-9B15C222D56E}" dt="2021-04-05T08:53:23.879" v="52" actId="1076"/>
          <ac:picMkLst>
            <pc:docMk/>
            <pc:sldMk cId="2005476382" sldId="264"/>
            <ac:picMk id="14" creationId="{AD5DAE74-806A-45CD-9DA1-415F096F9AA6}"/>
          </ac:picMkLst>
        </pc:picChg>
        <pc:picChg chg="mod">
          <ac:chgData name="譯蔓 郭" userId="944e15d22db165e3" providerId="LiveId" clId="{FFB3D317-0284-4268-8150-9B15C222D56E}" dt="2021-04-05T08:53:32.847" v="55" actId="1076"/>
          <ac:picMkLst>
            <pc:docMk/>
            <pc:sldMk cId="2005476382" sldId="264"/>
            <ac:picMk id="15" creationId="{B52DC10B-1449-4293-B9D4-993AD7E3DAE4}"/>
          </ac:picMkLst>
        </pc:picChg>
        <pc:picChg chg="mod">
          <ac:chgData name="譯蔓 郭" userId="944e15d22db165e3" providerId="LiveId" clId="{FFB3D317-0284-4268-8150-9B15C222D56E}" dt="2021-04-05T08:53:20.984" v="51" actId="1076"/>
          <ac:picMkLst>
            <pc:docMk/>
            <pc:sldMk cId="2005476382" sldId="264"/>
            <ac:picMk id="16" creationId="{1B04C08D-DD1D-432D-A672-A4211A5236D4}"/>
          </ac:picMkLst>
        </pc:picChg>
      </pc:sldChg>
      <pc:sldChg chg="addSp modSp add mod ord">
        <pc:chgData name="譯蔓 郭" userId="944e15d22db165e3" providerId="LiveId" clId="{FFB3D317-0284-4268-8150-9B15C222D56E}" dt="2021-04-05T09:09:08.884" v="647" actId="1076"/>
        <pc:sldMkLst>
          <pc:docMk/>
          <pc:sldMk cId="17773549" sldId="275"/>
        </pc:sldMkLst>
        <pc:spChg chg="mod">
          <ac:chgData name="譯蔓 郭" userId="944e15d22db165e3" providerId="LiveId" clId="{FFB3D317-0284-4268-8150-9B15C222D56E}" dt="2021-04-05T09:08:38.362" v="624" actId="1076"/>
          <ac:spMkLst>
            <pc:docMk/>
            <pc:sldMk cId="17773549" sldId="275"/>
            <ac:spMk id="2" creationId="{D0A13C53-CE08-4964-BC38-420E2F938696}"/>
          </ac:spMkLst>
        </pc:spChg>
        <pc:spChg chg="add mod">
          <ac:chgData name="譯蔓 郭" userId="944e15d22db165e3" providerId="LiveId" clId="{FFB3D317-0284-4268-8150-9B15C222D56E}" dt="2021-04-05T09:09:08.884" v="647" actId="1076"/>
          <ac:spMkLst>
            <pc:docMk/>
            <pc:sldMk cId="17773549" sldId="275"/>
            <ac:spMk id="3" creationId="{752F02DF-4FAC-4BA5-A987-8E0A88E1C544}"/>
          </ac:spMkLst>
        </pc:spChg>
      </pc:sldChg>
      <pc:sldChg chg="addSp delSp modSp add mod">
        <pc:chgData name="譯蔓 郭" userId="944e15d22db165e3" providerId="LiveId" clId="{FFB3D317-0284-4268-8150-9B15C222D56E}" dt="2021-04-05T09:01:10.958" v="403" actId="207"/>
        <pc:sldMkLst>
          <pc:docMk/>
          <pc:sldMk cId="1980353629" sldId="277"/>
        </pc:sldMkLst>
        <pc:spChg chg="mod">
          <ac:chgData name="譯蔓 郭" userId="944e15d22db165e3" providerId="LiveId" clId="{FFB3D317-0284-4268-8150-9B15C222D56E}" dt="2021-04-05T09:00:40.120" v="378" actId="20577"/>
          <ac:spMkLst>
            <pc:docMk/>
            <pc:sldMk cId="1980353629" sldId="277"/>
            <ac:spMk id="5" creationId="{B9351125-DDD2-4BBD-A9C9-804F0C563F22}"/>
          </ac:spMkLst>
        </pc:spChg>
        <pc:spChg chg="mod">
          <ac:chgData name="譯蔓 郭" userId="944e15d22db165e3" providerId="LiveId" clId="{FFB3D317-0284-4268-8150-9B15C222D56E}" dt="2021-04-05T09:01:10.958" v="403" actId="207"/>
          <ac:spMkLst>
            <pc:docMk/>
            <pc:sldMk cId="1980353629" sldId="277"/>
            <ac:spMk id="8" creationId="{5C9EB55E-D8BA-4645-96BE-81B1CDAA0E48}"/>
          </ac:spMkLst>
        </pc:spChg>
        <pc:spChg chg="del">
          <ac:chgData name="譯蔓 郭" userId="944e15d22db165e3" providerId="LiveId" clId="{FFB3D317-0284-4268-8150-9B15C222D56E}" dt="2021-04-05T08:51:48.804" v="24" actId="478"/>
          <ac:spMkLst>
            <pc:docMk/>
            <pc:sldMk cId="1980353629" sldId="277"/>
            <ac:spMk id="15" creationId="{7E025BB7-EB6A-4485-864A-3A4A76F49ED4}"/>
          </ac:spMkLst>
        </pc:spChg>
        <pc:spChg chg="del">
          <ac:chgData name="譯蔓 郭" userId="944e15d22db165e3" providerId="LiveId" clId="{FFB3D317-0284-4268-8150-9B15C222D56E}" dt="2021-04-05T08:51:48.804" v="24" actId="478"/>
          <ac:spMkLst>
            <pc:docMk/>
            <pc:sldMk cId="1980353629" sldId="277"/>
            <ac:spMk id="16" creationId="{B1E1707A-6ADD-4719-B63C-B881918F068F}"/>
          </ac:spMkLst>
        </pc:spChg>
        <pc:spChg chg="del">
          <ac:chgData name="譯蔓 郭" userId="944e15d22db165e3" providerId="LiveId" clId="{FFB3D317-0284-4268-8150-9B15C222D56E}" dt="2021-04-05T08:51:48.804" v="24" actId="478"/>
          <ac:spMkLst>
            <pc:docMk/>
            <pc:sldMk cId="1980353629" sldId="277"/>
            <ac:spMk id="17" creationId="{0F971368-D8FB-4309-8269-9226CBC3BCA5}"/>
          </ac:spMkLst>
        </pc:spChg>
        <pc:spChg chg="del">
          <ac:chgData name="譯蔓 郭" userId="944e15d22db165e3" providerId="LiveId" clId="{FFB3D317-0284-4268-8150-9B15C222D56E}" dt="2021-04-05T08:51:48.804" v="24" actId="478"/>
          <ac:spMkLst>
            <pc:docMk/>
            <pc:sldMk cId="1980353629" sldId="277"/>
            <ac:spMk id="18" creationId="{5DC037F5-F359-4DB5-B482-92E4B64ABB16}"/>
          </ac:spMkLst>
        </pc:spChg>
        <pc:spChg chg="del">
          <ac:chgData name="譯蔓 郭" userId="944e15d22db165e3" providerId="LiveId" clId="{FFB3D317-0284-4268-8150-9B15C222D56E}" dt="2021-04-05T08:51:48.804" v="24" actId="478"/>
          <ac:spMkLst>
            <pc:docMk/>
            <pc:sldMk cId="1980353629" sldId="277"/>
            <ac:spMk id="19" creationId="{931A63B3-8EEE-46F9-8E56-B0C2FBD40308}"/>
          </ac:spMkLst>
        </pc:spChg>
        <pc:spChg chg="del">
          <ac:chgData name="譯蔓 郭" userId="944e15d22db165e3" providerId="LiveId" clId="{FFB3D317-0284-4268-8150-9B15C222D56E}" dt="2021-04-05T08:51:48.804" v="24" actId="478"/>
          <ac:spMkLst>
            <pc:docMk/>
            <pc:sldMk cId="1980353629" sldId="277"/>
            <ac:spMk id="20" creationId="{FB232CA5-5506-4633-9249-C328CE08F944}"/>
          </ac:spMkLst>
        </pc:spChg>
        <pc:spChg chg="del">
          <ac:chgData name="譯蔓 郭" userId="944e15d22db165e3" providerId="LiveId" clId="{FFB3D317-0284-4268-8150-9B15C222D56E}" dt="2021-04-05T08:51:48.804" v="24" actId="478"/>
          <ac:spMkLst>
            <pc:docMk/>
            <pc:sldMk cId="1980353629" sldId="277"/>
            <ac:spMk id="21" creationId="{6CD8883A-0E5B-4157-8643-121F8BB8C8EC}"/>
          </ac:spMkLst>
        </pc:spChg>
        <pc:spChg chg="add mod">
          <ac:chgData name="譯蔓 郭" userId="944e15d22db165e3" providerId="LiveId" clId="{FFB3D317-0284-4268-8150-9B15C222D56E}" dt="2021-04-05T08:51:49.405" v="25"/>
          <ac:spMkLst>
            <pc:docMk/>
            <pc:sldMk cId="1980353629" sldId="277"/>
            <ac:spMk id="34" creationId="{9A08B045-7E70-425E-890C-27AC3BC664EA}"/>
          </ac:spMkLst>
        </pc:spChg>
        <pc:spChg chg="add mod">
          <ac:chgData name="譯蔓 郭" userId="944e15d22db165e3" providerId="LiveId" clId="{FFB3D317-0284-4268-8150-9B15C222D56E}" dt="2021-04-05T08:51:49.405" v="25"/>
          <ac:spMkLst>
            <pc:docMk/>
            <pc:sldMk cId="1980353629" sldId="277"/>
            <ac:spMk id="37" creationId="{1A68DB2A-85CD-483C-9D3D-3A40A814255B}"/>
          </ac:spMkLst>
        </pc:spChg>
        <pc:spChg chg="add mod">
          <ac:chgData name="譯蔓 郭" userId="944e15d22db165e3" providerId="LiveId" clId="{FFB3D317-0284-4268-8150-9B15C222D56E}" dt="2021-04-05T08:51:49.405" v="25"/>
          <ac:spMkLst>
            <pc:docMk/>
            <pc:sldMk cId="1980353629" sldId="277"/>
            <ac:spMk id="38" creationId="{0D9A885F-D14D-475C-BA9C-00C5F7BCC059}"/>
          </ac:spMkLst>
        </pc:spChg>
        <pc:spChg chg="add mod">
          <ac:chgData name="譯蔓 郭" userId="944e15d22db165e3" providerId="LiveId" clId="{FFB3D317-0284-4268-8150-9B15C222D56E}" dt="2021-04-05T08:51:49.405" v="25"/>
          <ac:spMkLst>
            <pc:docMk/>
            <pc:sldMk cId="1980353629" sldId="277"/>
            <ac:spMk id="39" creationId="{6844BBC4-39E5-442D-97D4-7AD85CDBD1AB}"/>
          </ac:spMkLst>
        </pc:spChg>
        <pc:spChg chg="add mod">
          <ac:chgData name="譯蔓 郭" userId="944e15d22db165e3" providerId="LiveId" clId="{FFB3D317-0284-4268-8150-9B15C222D56E}" dt="2021-04-05T08:51:49.405" v="25"/>
          <ac:spMkLst>
            <pc:docMk/>
            <pc:sldMk cId="1980353629" sldId="277"/>
            <ac:spMk id="40" creationId="{6FDD1D4D-96E6-4093-9DBF-2DDA26BE1B96}"/>
          </ac:spMkLst>
        </pc:spChg>
        <pc:spChg chg="add mod">
          <ac:chgData name="譯蔓 郭" userId="944e15d22db165e3" providerId="LiveId" clId="{FFB3D317-0284-4268-8150-9B15C222D56E}" dt="2021-04-05T08:51:49.405" v="25"/>
          <ac:spMkLst>
            <pc:docMk/>
            <pc:sldMk cId="1980353629" sldId="277"/>
            <ac:spMk id="41" creationId="{F8C810F8-CACE-463E-9CE0-807A7BF1448A}"/>
          </ac:spMkLst>
        </pc:spChg>
        <pc:spChg chg="add mod">
          <ac:chgData name="譯蔓 郭" userId="944e15d22db165e3" providerId="LiveId" clId="{FFB3D317-0284-4268-8150-9B15C222D56E}" dt="2021-04-05T08:51:49.405" v="25"/>
          <ac:spMkLst>
            <pc:docMk/>
            <pc:sldMk cId="1980353629" sldId="277"/>
            <ac:spMk id="42" creationId="{C9A318D8-8954-4AED-8DB6-3C688D3BA862}"/>
          </ac:spMkLst>
        </pc:spChg>
      </pc:sldChg>
      <pc:sldChg chg="addSp delSp modSp add mod">
        <pc:chgData name="譯蔓 郭" userId="944e15d22db165e3" providerId="LiveId" clId="{FFB3D317-0284-4268-8150-9B15C222D56E}" dt="2021-04-05T09:04:28.987" v="439" actId="478"/>
        <pc:sldMkLst>
          <pc:docMk/>
          <pc:sldMk cId="1226744586" sldId="278"/>
        </pc:sldMkLst>
        <pc:spChg chg="del">
          <ac:chgData name="譯蔓 郭" userId="944e15d22db165e3" providerId="LiveId" clId="{FFB3D317-0284-4268-8150-9B15C222D56E}" dt="2021-04-05T08:52:07.098" v="27" actId="478"/>
          <ac:spMkLst>
            <pc:docMk/>
            <pc:sldMk cId="1226744586" sldId="278"/>
            <ac:spMk id="5" creationId="{D894CF34-8424-42CF-9A4F-F4F504EF54BB}"/>
          </ac:spMkLst>
        </pc:spChg>
        <pc:spChg chg="del">
          <ac:chgData name="譯蔓 郭" userId="944e15d22db165e3" providerId="LiveId" clId="{FFB3D317-0284-4268-8150-9B15C222D56E}" dt="2021-04-05T08:52:07.098" v="27" actId="478"/>
          <ac:spMkLst>
            <pc:docMk/>
            <pc:sldMk cId="1226744586" sldId="278"/>
            <ac:spMk id="7" creationId="{3ED9966A-2728-4BA0-9FA6-8DB566E8AE85}"/>
          </ac:spMkLst>
        </pc:spChg>
        <pc:spChg chg="del">
          <ac:chgData name="譯蔓 郭" userId="944e15d22db165e3" providerId="LiveId" clId="{FFB3D317-0284-4268-8150-9B15C222D56E}" dt="2021-04-05T08:52:07.098" v="27" actId="478"/>
          <ac:spMkLst>
            <pc:docMk/>
            <pc:sldMk cId="1226744586" sldId="278"/>
            <ac:spMk id="8" creationId="{0EEC41AA-4E4B-4E42-BC4D-25A4445748E2}"/>
          </ac:spMkLst>
        </pc:spChg>
        <pc:spChg chg="del">
          <ac:chgData name="譯蔓 郭" userId="944e15d22db165e3" providerId="LiveId" clId="{FFB3D317-0284-4268-8150-9B15C222D56E}" dt="2021-04-05T08:52:07.098" v="27" actId="478"/>
          <ac:spMkLst>
            <pc:docMk/>
            <pc:sldMk cId="1226744586" sldId="278"/>
            <ac:spMk id="9" creationId="{F597D5FE-5725-4B74-853E-C71AF6E5053F}"/>
          </ac:spMkLst>
        </pc:spChg>
        <pc:spChg chg="del">
          <ac:chgData name="譯蔓 郭" userId="944e15d22db165e3" providerId="LiveId" clId="{FFB3D317-0284-4268-8150-9B15C222D56E}" dt="2021-04-05T08:52:07.098" v="27" actId="478"/>
          <ac:spMkLst>
            <pc:docMk/>
            <pc:sldMk cId="1226744586" sldId="278"/>
            <ac:spMk id="10" creationId="{904B1263-AAC6-482A-9757-2A0F6D230565}"/>
          </ac:spMkLst>
        </pc:spChg>
        <pc:spChg chg="del">
          <ac:chgData name="譯蔓 郭" userId="944e15d22db165e3" providerId="LiveId" clId="{FFB3D317-0284-4268-8150-9B15C222D56E}" dt="2021-04-05T08:52:07.098" v="27" actId="478"/>
          <ac:spMkLst>
            <pc:docMk/>
            <pc:sldMk cId="1226744586" sldId="278"/>
            <ac:spMk id="11" creationId="{21D286F1-89D5-4C9A-9A92-C878CAE427D1}"/>
          </ac:spMkLst>
        </pc:spChg>
        <pc:spChg chg="del">
          <ac:chgData name="譯蔓 郭" userId="944e15d22db165e3" providerId="LiveId" clId="{FFB3D317-0284-4268-8150-9B15C222D56E}" dt="2021-04-05T08:52:03.719" v="26" actId="478"/>
          <ac:spMkLst>
            <pc:docMk/>
            <pc:sldMk cId="1226744586" sldId="278"/>
            <ac:spMk id="12" creationId="{61969260-FF4B-4BA4-B813-269534CB3C1D}"/>
          </ac:spMkLst>
        </pc:spChg>
        <pc:spChg chg="mod">
          <ac:chgData name="譯蔓 郭" userId="944e15d22db165e3" providerId="LiveId" clId="{FFB3D317-0284-4268-8150-9B15C222D56E}" dt="2021-04-05T09:04:05.362" v="434" actId="1076"/>
          <ac:spMkLst>
            <pc:docMk/>
            <pc:sldMk cId="1226744586" sldId="278"/>
            <ac:spMk id="24" creationId="{E28CEA47-664C-43C4-A28F-50EDC3600610}"/>
          </ac:spMkLst>
        </pc:spChg>
        <pc:spChg chg="mod">
          <ac:chgData name="譯蔓 郭" userId="944e15d22db165e3" providerId="LiveId" clId="{FFB3D317-0284-4268-8150-9B15C222D56E}" dt="2021-04-05T09:04:10.854" v="435" actId="1076"/>
          <ac:spMkLst>
            <pc:docMk/>
            <pc:sldMk cId="1226744586" sldId="278"/>
            <ac:spMk id="26" creationId="{506F4469-B1A0-47EC-B4D3-9B4C244A4710}"/>
          </ac:spMkLst>
        </pc:spChg>
        <pc:spChg chg="mod">
          <ac:chgData name="譯蔓 郭" userId="944e15d22db165e3" providerId="LiveId" clId="{FFB3D317-0284-4268-8150-9B15C222D56E}" dt="2021-04-05T09:04:14.834" v="436" actId="1076"/>
          <ac:spMkLst>
            <pc:docMk/>
            <pc:sldMk cId="1226744586" sldId="278"/>
            <ac:spMk id="29" creationId="{93BF67B4-29AD-4F40-BD30-D1EF6CB97E36}"/>
          </ac:spMkLst>
        </pc:spChg>
        <pc:spChg chg="mod">
          <ac:chgData name="譯蔓 郭" userId="944e15d22db165e3" providerId="LiveId" clId="{FFB3D317-0284-4268-8150-9B15C222D56E}" dt="2021-04-05T09:04:20.826" v="438" actId="14100"/>
          <ac:spMkLst>
            <pc:docMk/>
            <pc:sldMk cId="1226744586" sldId="278"/>
            <ac:spMk id="30" creationId="{72FB45ED-53C8-42F3-B52F-62DFC528A03D}"/>
          </ac:spMkLst>
        </pc:spChg>
        <pc:spChg chg="add mod">
          <ac:chgData name="譯蔓 郭" userId="944e15d22db165e3" providerId="LiveId" clId="{FFB3D317-0284-4268-8150-9B15C222D56E}" dt="2021-04-05T08:52:07.572" v="28"/>
          <ac:spMkLst>
            <pc:docMk/>
            <pc:sldMk cId="1226744586" sldId="278"/>
            <ac:spMk id="32" creationId="{C5134D88-1892-4B77-8F2F-E79F76422072}"/>
          </ac:spMkLst>
        </pc:spChg>
        <pc:spChg chg="add mod">
          <ac:chgData name="譯蔓 郭" userId="944e15d22db165e3" providerId="LiveId" clId="{FFB3D317-0284-4268-8150-9B15C222D56E}" dt="2021-04-05T08:52:07.572" v="28"/>
          <ac:spMkLst>
            <pc:docMk/>
            <pc:sldMk cId="1226744586" sldId="278"/>
            <ac:spMk id="33" creationId="{3C665B26-0B7C-4313-987F-E62FAB18CDED}"/>
          </ac:spMkLst>
        </pc:spChg>
        <pc:spChg chg="add mod">
          <ac:chgData name="譯蔓 郭" userId="944e15d22db165e3" providerId="LiveId" clId="{FFB3D317-0284-4268-8150-9B15C222D56E}" dt="2021-04-05T08:52:07.572" v="28"/>
          <ac:spMkLst>
            <pc:docMk/>
            <pc:sldMk cId="1226744586" sldId="278"/>
            <ac:spMk id="35" creationId="{E9DD869F-6F6D-4CC0-8E9F-1200B746027E}"/>
          </ac:spMkLst>
        </pc:spChg>
        <pc:spChg chg="add mod">
          <ac:chgData name="譯蔓 郭" userId="944e15d22db165e3" providerId="LiveId" clId="{FFB3D317-0284-4268-8150-9B15C222D56E}" dt="2021-04-05T08:52:07.572" v="28"/>
          <ac:spMkLst>
            <pc:docMk/>
            <pc:sldMk cId="1226744586" sldId="278"/>
            <ac:spMk id="36" creationId="{DAF0ECD2-92D0-4CFE-97B2-4BB70B970F6E}"/>
          </ac:spMkLst>
        </pc:spChg>
        <pc:spChg chg="add mod">
          <ac:chgData name="譯蔓 郭" userId="944e15d22db165e3" providerId="LiveId" clId="{FFB3D317-0284-4268-8150-9B15C222D56E}" dt="2021-04-05T08:52:07.572" v="28"/>
          <ac:spMkLst>
            <pc:docMk/>
            <pc:sldMk cId="1226744586" sldId="278"/>
            <ac:spMk id="37" creationId="{3215C79A-207F-4884-947B-0EE160F5926C}"/>
          </ac:spMkLst>
        </pc:spChg>
        <pc:spChg chg="add mod">
          <ac:chgData name="譯蔓 郭" userId="944e15d22db165e3" providerId="LiveId" clId="{FFB3D317-0284-4268-8150-9B15C222D56E}" dt="2021-04-05T08:52:07.572" v="28"/>
          <ac:spMkLst>
            <pc:docMk/>
            <pc:sldMk cId="1226744586" sldId="278"/>
            <ac:spMk id="38" creationId="{764AFCE1-7D49-4965-A57A-86D270FD3BBB}"/>
          </ac:spMkLst>
        </pc:spChg>
        <pc:spChg chg="add mod">
          <ac:chgData name="譯蔓 郭" userId="944e15d22db165e3" providerId="LiveId" clId="{FFB3D317-0284-4268-8150-9B15C222D56E}" dt="2021-04-05T08:52:07.572" v="28"/>
          <ac:spMkLst>
            <pc:docMk/>
            <pc:sldMk cId="1226744586" sldId="278"/>
            <ac:spMk id="39" creationId="{91205307-B098-4AB3-959C-DE2D9631F4C1}"/>
          </ac:spMkLst>
        </pc:spChg>
        <pc:spChg chg="add del mod">
          <ac:chgData name="譯蔓 郭" userId="944e15d22db165e3" providerId="LiveId" clId="{FFB3D317-0284-4268-8150-9B15C222D56E}" dt="2021-04-05T09:04:28.987" v="439" actId="478"/>
          <ac:spMkLst>
            <pc:docMk/>
            <pc:sldMk cId="1226744586" sldId="278"/>
            <ac:spMk id="40" creationId="{0C602BEC-E06F-4B55-BB46-0253BFD60922}"/>
          </ac:spMkLst>
        </pc:spChg>
        <pc:picChg chg="mod">
          <ac:chgData name="譯蔓 郭" userId="944e15d22db165e3" providerId="LiveId" clId="{FFB3D317-0284-4268-8150-9B15C222D56E}" dt="2021-04-05T09:01:51.181" v="405" actId="1076"/>
          <ac:picMkLst>
            <pc:docMk/>
            <pc:sldMk cId="1226744586" sldId="278"/>
            <ac:picMk id="3" creationId="{3C896145-C36E-45E6-9192-330758604C98}"/>
          </ac:picMkLst>
        </pc:picChg>
        <pc:picChg chg="mod">
          <ac:chgData name="譯蔓 郭" userId="944e15d22db165e3" providerId="LiveId" clId="{FFB3D317-0284-4268-8150-9B15C222D56E}" dt="2021-04-05T09:04:10.854" v="435" actId="1076"/>
          <ac:picMkLst>
            <pc:docMk/>
            <pc:sldMk cId="1226744586" sldId="278"/>
            <ac:picMk id="25" creationId="{AC4668E0-324D-43BD-9826-6FF3C80A6620}"/>
          </ac:picMkLst>
        </pc:picChg>
        <pc:picChg chg="mod">
          <ac:chgData name="譯蔓 郭" userId="944e15d22db165e3" providerId="LiveId" clId="{FFB3D317-0284-4268-8150-9B15C222D56E}" dt="2021-04-05T09:04:14.834" v="436" actId="1076"/>
          <ac:picMkLst>
            <pc:docMk/>
            <pc:sldMk cId="1226744586" sldId="278"/>
            <ac:picMk id="27" creationId="{417D15F1-A872-4269-AA83-C5C7B88B0D4C}"/>
          </ac:picMkLst>
        </pc:picChg>
        <pc:picChg chg="mod">
          <ac:chgData name="譯蔓 郭" userId="944e15d22db165e3" providerId="LiveId" clId="{FFB3D317-0284-4268-8150-9B15C222D56E}" dt="2021-04-05T09:04:20.826" v="438" actId="14100"/>
          <ac:picMkLst>
            <pc:docMk/>
            <pc:sldMk cId="1226744586" sldId="278"/>
            <ac:picMk id="28" creationId="{37153438-C781-494D-B659-1DE07F113650}"/>
          </ac:picMkLst>
        </pc:picChg>
      </pc:sldChg>
      <pc:sldChg chg="addSp delSp modSp add mod">
        <pc:chgData name="譯蔓 郭" userId="944e15d22db165e3" providerId="LiveId" clId="{FFB3D317-0284-4268-8150-9B15C222D56E}" dt="2021-04-05T08:53:08.135" v="47"/>
        <pc:sldMkLst>
          <pc:docMk/>
          <pc:sldMk cId="3994839326" sldId="279"/>
        </pc:sldMkLst>
        <pc:spChg chg="del">
          <ac:chgData name="譯蔓 郭" userId="944e15d22db165e3" providerId="LiveId" clId="{FFB3D317-0284-4268-8150-9B15C222D56E}" dt="2021-04-05T08:53:07.790" v="46" actId="478"/>
          <ac:spMkLst>
            <pc:docMk/>
            <pc:sldMk cId="3994839326" sldId="279"/>
            <ac:spMk id="4" creationId="{F5BFBD31-C7FE-410E-9E4C-DC93B758A4DB}"/>
          </ac:spMkLst>
        </pc:spChg>
        <pc:spChg chg="del">
          <ac:chgData name="譯蔓 郭" userId="944e15d22db165e3" providerId="LiveId" clId="{FFB3D317-0284-4268-8150-9B15C222D56E}" dt="2021-04-05T08:53:03.065" v="45" actId="478"/>
          <ac:spMkLst>
            <pc:docMk/>
            <pc:sldMk cId="3994839326" sldId="279"/>
            <ac:spMk id="5" creationId="{4B2E2867-1919-4118-9CAF-96CA1F590601}"/>
          </ac:spMkLst>
        </pc:spChg>
        <pc:spChg chg="del">
          <ac:chgData name="譯蔓 郭" userId="944e15d22db165e3" providerId="LiveId" clId="{FFB3D317-0284-4268-8150-9B15C222D56E}" dt="2021-04-05T08:53:03.065" v="45" actId="478"/>
          <ac:spMkLst>
            <pc:docMk/>
            <pc:sldMk cId="3994839326" sldId="279"/>
            <ac:spMk id="6" creationId="{C16A84DE-7E7E-4C1B-A092-9F010992729D}"/>
          </ac:spMkLst>
        </pc:spChg>
        <pc:spChg chg="del">
          <ac:chgData name="譯蔓 郭" userId="944e15d22db165e3" providerId="LiveId" clId="{FFB3D317-0284-4268-8150-9B15C222D56E}" dt="2021-04-05T08:53:03.065" v="45" actId="478"/>
          <ac:spMkLst>
            <pc:docMk/>
            <pc:sldMk cId="3994839326" sldId="279"/>
            <ac:spMk id="7" creationId="{B9552D18-367D-41A1-B4B5-696071A96F04}"/>
          </ac:spMkLst>
        </pc:spChg>
        <pc:spChg chg="del">
          <ac:chgData name="譯蔓 郭" userId="944e15d22db165e3" providerId="LiveId" clId="{FFB3D317-0284-4268-8150-9B15C222D56E}" dt="2021-04-05T08:53:03.065" v="45" actId="478"/>
          <ac:spMkLst>
            <pc:docMk/>
            <pc:sldMk cId="3994839326" sldId="279"/>
            <ac:spMk id="8" creationId="{981E7522-CCC5-445F-B688-348D1B4CCAB9}"/>
          </ac:spMkLst>
        </pc:spChg>
        <pc:spChg chg="del">
          <ac:chgData name="譯蔓 郭" userId="944e15d22db165e3" providerId="LiveId" clId="{FFB3D317-0284-4268-8150-9B15C222D56E}" dt="2021-04-05T08:53:03.065" v="45" actId="478"/>
          <ac:spMkLst>
            <pc:docMk/>
            <pc:sldMk cId="3994839326" sldId="279"/>
            <ac:spMk id="9" creationId="{B3C3016C-06EE-4D32-98BC-10532FB034EB}"/>
          </ac:spMkLst>
        </pc:spChg>
        <pc:spChg chg="del">
          <ac:chgData name="譯蔓 郭" userId="944e15d22db165e3" providerId="LiveId" clId="{FFB3D317-0284-4268-8150-9B15C222D56E}" dt="2021-04-05T08:53:07.790" v="46" actId="478"/>
          <ac:spMkLst>
            <pc:docMk/>
            <pc:sldMk cId="3994839326" sldId="279"/>
            <ac:spMk id="10" creationId="{6D5290FE-B62E-40EE-9B86-B1BAC3833F8D}"/>
          </ac:spMkLst>
        </pc:spChg>
        <pc:spChg chg="add mod">
          <ac:chgData name="譯蔓 郭" userId="944e15d22db165e3" providerId="LiveId" clId="{FFB3D317-0284-4268-8150-9B15C222D56E}" dt="2021-04-05T08:53:08.135" v="47"/>
          <ac:spMkLst>
            <pc:docMk/>
            <pc:sldMk cId="3994839326" sldId="279"/>
            <ac:spMk id="25" creationId="{64FB85E8-7FAE-4CE3-83B3-8F5FF38E31DE}"/>
          </ac:spMkLst>
        </pc:spChg>
        <pc:spChg chg="add mod">
          <ac:chgData name="譯蔓 郭" userId="944e15d22db165e3" providerId="LiveId" clId="{FFB3D317-0284-4268-8150-9B15C222D56E}" dt="2021-04-05T08:53:08.135" v="47"/>
          <ac:spMkLst>
            <pc:docMk/>
            <pc:sldMk cId="3994839326" sldId="279"/>
            <ac:spMk id="27" creationId="{721502BE-F8B1-4A54-BE10-E2B31FB1F0C4}"/>
          </ac:spMkLst>
        </pc:spChg>
        <pc:spChg chg="add mod">
          <ac:chgData name="譯蔓 郭" userId="944e15d22db165e3" providerId="LiveId" clId="{FFB3D317-0284-4268-8150-9B15C222D56E}" dt="2021-04-05T08:53:08.135" v="47"/>
          <ac:spMkLst>
            <pc:docMk/>
            <pc:sldMk cId="3994839326" sldId="279"/>
            <ac:spMk id="28" creationId="{EAB42657-2DC3-481B-B3ED-7E8D06ADF606}"/>
          </ac:spMkLst>
        </pc:spChg>
        <pc:spChg chg="add mod">
          <ac:chgData name="譯蔓 郭" userId="944e15d22db165e3" providerId="LiveId" clId="{FFB3D317-0284-4268-8150-9B15C222D56E}" dt="2021-04-05T08:53:08.135" v="47"/>
          <ac:spMkLst>
            <pc:docMk/>
            <pc:sldMk cId="3994839326" sldId="279"/>
            <ac:spMk id="29" creationId="{917F2F56-F558-4666-9A12-CC7161BD7CD0}"/>
          </ac:spMkLst>
        </pc:spChg>
        <pc:spChg chg="add mod">
          <ac:chgData name="譯蔓 郭" userId="944e15d22db165e3" providerId="LiveId" clId="{FFB3D317-0284-4268-8150-9B15C222D56E}" dt="2021-04-05T08:53:08.135" v="47"/>
          <ac:spMkLst>
            <pc:docMk/>
            <pc:sldMk cId="3994839326" sldId="279"/>
            <ac:spMk id="30" creationId="{6231142C-72D1-4B98-BD10-060B34CF86AA}"/>
          </ac:spMkLst>
        </pc:spChg>
        <pc:spChg chg="add mod">
          <ac:chgData name="譯蔓 郭" userId="944e15d22db165e3" providerId="LiveId" clId="{FFB3D317-0284-4268-8150-9B15C222D56E}" dt="2021-04-05T08:53:08.135" v="47"/>
          <ac:spMkLst>
            <pc:docMk/>
            <pc:sldMk cId="3994839326" sldId="279"/>
            <ac:spMk id="33" creationId="{23C5443E-8E5E-4BDF-A2AC-E945D35D44C5}"/>
          </ac:spMkLst>
        </pc:spChg>
        <pc:spChg chg="add mod">
          <ac:chgData name="譯蔓 郭" userId="944e15d22db165e3" providerId="LiveId" clId="{FFB3D317-0284-4268-8150-9B15C222D56E}" dt="2021-04-05T08:53:08.135" v="47"/>
          <ac:spMkLst>
            <pc:docMk/>
            <pc:sldMk cId="3994839326" sldId="279"/>
            <ac:spMk id="34" creationId="{F5C8A79E-5108-4CBF-8D39-3CAC904223E1}"/>
          </ac:spMkLst>
        </pc:spChg>
      </pc:sldChg>
    </pc:docChg>
  </pc:docChgLst>
  <pc:docChgLst>
    <pc:chgData name="譯蔓 郭" userId="944e15d22db165e3" providerId="LiveId" clId="{DB24AF33-C005-4B0F-BA0E-1B6D7B9AA135}"/>
    <pc:docChg chg="custSel delSld modSld modMainMaster">
      <pc:chgData name="譯蔓 郭" userId="944e15d22db165e3" providerId="LiveId" clId="{DB24AF33-C005-4B0F-BA0E-1B6D7B9AA135}" dt="2021-04-06T08:50:48.393" v="180" actId="47"/>
      <pc:docMkLst>
        <pc:docMk/>
      </pc:docMkLst>
      <pc:sldChg chg="modSp mod">
        <pc:chgData name="譯蔓 郭" userId="944e15d22db165e3" providerId="LiveId" clId="{DB24AF33-C005-4B0F-BA0E-1B6D7B9AA135}" dt="2021-04-06T06:43:49.590" v="174" actId="207"/>
        <pc:sldMkLst>
          <pc:docMk/>
          <pc:sldMk cId="3000426792" sldId="257"/>
        </pc:sldMkLst>
        <pc:spChg chg="mod">
          <ac:chgData name="譯蔓 郭" userId="944e15d22db165e3" providerId="LiveId" clId="{DB24AF33-C005-4B0F-BA0E-1B6D7B9AA135}" dt="2021-04-06T05:09:24.098" v="92"/>
          <ac:spMkLst>
            <pc:docMk/>
            <pc:sldMk cId="3000426792" sldId="257"/>
            <ac:spMk id="7" creationId="{6CA8A24F-D7DF-4357-97DC-39D9B99A7D7C}"/>
          </ac:spMkLst>
        </pc:spChg>
        <pc:spChg chg="mod">
          <ac:chgData name="譯蔓 郭" userId="944e15d22db165e3" providerId="LiveId" clId="{DB24AF33-C005-4B0F-BA0E-1B6D7B9AA135}" dt="2021-04-05T13:48:36.035" v="24" actId="1076"/>
          <ac:spMkLst>
            <pc:docMk/>
            <pc:sldMk cId="3000426792" sldId="257"/>
            <ac:spMk id="17" creationId="{0F971368-D8FB-4309-8269-9226CBC3BCA5}"/>
          </ac:spMkLst>
        </pc:spChg>
        <pc:spChg chg="mod">
          <ac:chgData name="譯蔓 郭" userId="944e15d22db165e3" providerId="LiveId" clId="{DB24AF33-C005-4B0F-BA0E-1B6D7B9AA135}" dt="2021-04-06T06:43:49.590" v="174" actId="207"/>
          <ac:spMkLst>
            <pc:docMk/>
            <pc:sldMk cId="3000426792" sldId="257"/>
            <ac:spMk id="45" creationId="{07405C99-3619-401D-A228-13C293686BF9}"/>
          </ac:spMkLst>
        </pc:spChg>
      </pc:sldChg>
      <pc:sldChg chg="addSp delSp modSp del mod">
        <pc:chgData name="譯蔓 郭" userId="944e15d22db165e3" providerId="LiveId" clId="{DB24AF33-C005-4B0F-BA0E-1B6D7B9AA135}" dt="2021-04-06T08:50:45.350" v="176" actId="47"/>
        <pc:sldMkLst>
          <pc:docMk/>
          <pc:sldMk cId="3985788665" sldId="258"/>
        </pc:sldMkLst>
        <pc:spChg chg="del">
          <ac:chgData name="譯蔓 郭" userId="944e15d22db165e3" providerId="LiveId" clId="{DB24AF33-C005-4B0F-BA0E-1B6D7B9AA135}" dt="2021-04-05T13:49:10.697" v="36" actId="478"/>
          <ac:spMkLst>
            <pc:docMk/>
            <pc:sldMk cId="3985788665" sldId="258"/>
            <ac:spMk id="24" creationId="{8E7709B8-5A22-4064-B963-C7E8DEF1FFCC}"/>
          </ac:spMkLst>
        </pc:spChg>
        <pc:spChg chg="add mod">
          <ac:chgData name="譯蔓 郭" userId="944e15d22db165e3" providerId="LiveId" clId="{DB24AF33-C005-4B0F-BA0E-1B6D7B9AA135}" dt="2021-04-05T13:49:11.020" v="37"/>
          <ac:spMkLst>
            <pc:docMk/>
            <pc:sldMk cId="3985788665" sldId="258"/>
            <ac:spMk id="30" creationId="{C70EF226-B0F8-420A-A800-A61C9F7DC21C}"/>
          </ac:spMkLst>
        </pc:spChg>
      </pc:sldChg>
      <pc:sldChg chg="addSp delSp modSp mod">
        <pc:chgData name="譯蔓 郭" userId="944e15d22db165e3" providerId="LiveId" clId="{DB24AF33-C005-4B0F-BA0E-1B6D7B9AA135}" dt="2021-04-06T06:38:38.971" v="106"/>
        <pc:sldMkLst>
          <pc:docMk/>
          <pc:sldMk cId="2330554805" sldId="259"/>
        </pc:sldMkLst>
        <pc:spChg chg="mod">
          <ac:chgData name="譯蔓 郭" userId="944e15d22db165e3" providerId="LiveId" clId="{DB24AF33-C005-4B0F-BA0E-1B6D7B9AA135}" dt="2021-04-06T06:38:38.971" v="106"/>
          <ac:spMkLst>
            <pc:docMk/>
            <pc:sldMk cId="2330554805" sldId="259"/>
            <ac:spMk id="15" creationId="{1E20D2B1-F146-4E27-BD4A-E85EA850CD9A}"/>
          </ac:spMkLst>
        </pc:spChg>
        <pc:spChg chg="add mod">
          <ac:chgData name="譯蔓 郭" userId="944e15d22db165e3" providerId="LiveId" clId="{DB24AF33-C005-4B0F-BA0E-1B6D7B9AA135}" dt="2021-04-06T06:38:28.498" v="101" actId="1076"/>
          <ac:spMkLst>
            <pc:docMk/>
            <pc:sldMk cId="2330554805" sldId="259"/>
            <ac:spMk id="33" creationId="{2ED52899-D89C-484C-AD92-794C0DFAB13D}"/>
          </ac:spMkLst>
        </pc:spChg>
        <pc:spChg chg="del mod">
          <ac:chgData name="譯蔓 郭" userId="944e15d22db165e3" providerId="LiveId" clId="{DB24AF33-C005-4B0F-BA0E-1B6D7B9AA135}" dt="2021-04-05T13:49:00.773" v="32" actId="478"/>
          <ac:spMkLst>
            <pc:docMk/>
            <pc:sldMk cId="2330554805" sldId="259"/>
            <ac:spMk id="33" creationId="{A1BB8630-A446-4FBE-99A4-57A78B57C1C8}"/>
          </ac:spMkLst>
        </pc:spChg>
        <pc:spChg chg="add mod">
          <ac:chgData name="譯蔓 郭" userId="944e15d22db165e3" providerId="LiveId" clId="{DB24AF33-C005-4B0F-BA0E-1B6D7B9AA135}" dt="2021-04-05T13:49:01.272" v="33"/>
          <ac:spMkLst>
            <pc:docMk/>
            <pc:sldMk cId="2330554805" sldId="259"/>
            <ac:spMk id="39" creationId="{5D5074F6-0883-4561-BA57-FC2FF39DB139}"/>
          </ac:spMkLst>
        </pc:spChg>
      </pc:sldChg>
      <pc:sldChg chg="addSp delSp modSp mod">
        <pc:chgData name="譯蔓 郭" userId="944e15d22db165e3" providerId="LiveId" clId="{DB24AF33-C005-4B0F-BA0E-1B6D7B9AA135}" dt="2021-04-05T13:48:54.019" v="30"/>
        <pc:sldMkLst>
          <pc:docMk/>
          <pc:sldMk cId="4052430441" sldId="260"/>
        </pc:sldMkLst>
        <pc:spChg chg="del">
          <ac:chgData name="譯蔓 郭" userId="944e15d22db165e3" providerId="LiveId" clId="{DB24AF33-C005-4B0F-BA0E-1B6D7B9AA135}" dt="2021-04-05T13:48:53.608" v="29" actId="478"/>
          <ac:spMkLst>
            <pc:docMk/>
            <pc:sldMk cId="4052430441" sldId="260"/>
            <ac:spMk id="26" creationId="{2E2FDD2D-54DF-41CF-AA3A-97159D76FEB5}"/>
          </ac:spMkLst>
        </pc:spChg>
        <pc:spChg chg="add mod">
          <ac:chgData name="譯蔓 郭" userId="944e15d22db165e3" providerId="LiveId" clId="{DB24AF33-C005-4B0F-BA0E-1B6D7B9AA135}" dt="2021-04-05T13:48:54.019" v="30"/>
          <ac:spMkLst>
            <pc:docMk/>
            <pc:sldMk cId="4052430441" sldId="260"/>
            <ac:spMk id="32" creationId="{CCE9A85B-1082-4EF7-AB16-CF902E2537D7}"/>
          </ac:spMkLst>
        </pc:spChg>
      </pc:sldChg>
      <pc:sldChg chg="addSp delSp modSp del mod">
        <pc:chgData name="譯蔓 郭" userId="944e15d22db165e3" providerId="LiveId" clId="{DB24AF33-C005-4B0F-BA0E-1B6D7B9AA135}" dt="2021-04-06T08:50:39.648" v="175" actId="47"/>
        <pc:sldMkLst>
          <pc:docMk/>
          <pc:sldMk cId="1364507175" sldId="261"/>
        </pc:sldMkLst>
        <pc:spChg chg="mod">
          <ac:chgData name="譯蔓 郭" userId="944e15d22db165e3" providerId="LiveId" clId="{DB24AF33-C005-4B0F-BA0E-1B6D7B9AA135}" dt="2021-04-06T06:40:12.568" v="136" actId="14100"/>
          <ac:spMkLst>
            <pc:docMk/>
            <pc:sldMk cId="1364507175" sldId="261"/>
            <ac:spMk id="11" creationId="{121E01E4-C904-4419-BE38-0CFBBD7B7C19}"/>
          </ac:spMkLst>
        </pc:spChg>
        <pc:spChg chg="del">
          <ac:chgData name="譯蔓 郭" userId="944e15d22db165e3" providerId="LiveId" clId="{DB24AF33-C005-4B0F-BA0E-1B6D7B9AA135}" dt="2021-04-05T13:49:05.927" v="34" actId="478"/>
          <ac:spMkLst>
            <pc:docMk/>
            <pc:sldMk cId="1364507175" sldId="261"/>
            <ac:spMk id="13" creationId="{2854B29E-2074-4919-B567-543FA54B1E3A}"/>
          </ac:spMkLst>
        </pc:spChg>
        <pc:spChg chg="add mod">
          <ac:chgData name="譯蔓 郭" userId="944e15d22db165e3" providerId="LiveId" clId="{DB24AF33-C005-4B0F-BA0E-1B6D7B9AA135}" dt="2021-04-05T13:49:06.386" v="35"/>
          <ac:spMkLst>
            <pc:docMk/>
            <pc:sldMk cId="1364507175" sldId="261"/>
            <ac:spMk id="19" creationId="{5A2A092C-C57E-4FD6-A8C2-30BD1FDA7397}"/>
          </ac:spMkLst>
        </pc:spChg>
      </pc:sldChg>
      <pc:sldChg chg="addSp delSp modSp del mod">
        <pc:chgData name="譯蔓 郭" userId="944e15d22db165e3" providerId="LiveId" clId="{DB24AF33-C005-4B0F-BA0E-1B6D7B9AA135}" dt="2021-04-06T08:50:46.120" v="177" actId="47"/>
        <pc:sldMkLst>
          <pc:docMk/>
          <pc:sldMk cId="3660197265" sldId="262"/>
        </pc:sldMkLst>
        <pc:spChg chg="del">
          <ac:chgData name="譯蔓 郭" userId="944e15d22db165e3" providerId="LiveId" clId="{DB24AF33-C005-4B0F-BA0E-1B6D7B9AA135}" dt="2021-04-05T13:49:17.041" v="38" actId="478"/>
          <ac:spMkLst>
            <pc:docMk/>
            <pc:sldMk cId="3660197265" sldId="262"/>
            <ac:spMk id="23" creationId="{DC9D959B-0770-4857-977A-C572FFD0E9F9}"/>
          </ac:spMkLst>
        </pc:spChg>
        <pc:spChg chg="mod">
          <ac:chgData name="譯蔓 郭" userId="944e15d22db165e3" providerId="LiveId" clId="{DB24AF33-C005-4B0F-BA0E-1B6D7B9AA135}" dt="2021-04-06T05:11:18.178" v="98"/>
          <ac:spMkLst>
            <pc:docMk/>
            <pc:sldMk cId="3660197265" sldId="262"/>
            <ac:spMk id="28" creationId="{2781AA05-F9C0-4731-A1AC-B1E1A17C0EE2}"/>
          </ac:spMkLst>
        </pc:spChg>
        <pc:spChg chg="add mod">
          <ac:chgData name="譯蔓 郭" userId="944e15d22db165e3" providerId="LiveId" clId="{DB24AF33-C005-4B0F-BA0E-1B6D7B9AA135}" dt="2021-04-05T13:49:17.358" v="39"/>
          <ac:spMkLst>
            <pc:docMk/>
            <pc:sldMk cId="3660197265" sldId="262"/>
            <ac:spMk id="33" creationId="{7EB0685E-E44D-4CA3-B855-C8AE113A0E36}"/>
          </ac:spMkLst>
        </pc:spChg>
      </pc:sldChg>
      <pc:sldChg chg="addSp delSp modSp del mod">
        <pc:chgData name="譯蔓 郭" userId="944e15d22db165e3" providerId="LiveId" clId="{DB24AF33-C005-4B0F-BA0E-1B6D7B9AA135}" dt="2021-04-06T08:50:46.773" v="178" actId="47"/>
        <pc:sldMkLst>
          <pc:docMk/>
          <pc:sldMk cId="2272040245" sldId="263"/>
        </pc:sldMkLst>
        <pc:spChg chg="del">
          <ac:chgData name="譯蔓 郭" userId="944e15d22db165e3" providerId="LiveId" clId="{DB24AF33-C005-4B0F-BA0E-1B6D7B9AA135}" dt="2021-04-05T13:49:21.174" v="40" actId="478"/>
          <ac:spMkLst>
            <pc:docMk/>
            <pc:sldMk cId="2272040245" sldId="263"/>
            <ac:spMk id="22" creationId="{5EEE811D-D08A-4713-A4EF-41DEB5D069B4}"/>
          </ac:spMkLst>
        </pc:spChg>
        <pc:spChg chg="mod">
          <ac:chgData name="譯蔓 郭" userId="944e15d22db165e3" providerId="LiveId" clId="{DB24AF33-C005-4B0F-BA0E-1B6D7B9AA135}" dt="2021-04-06T06:41:28.817" v="137" actId="1076"/>
          <ac:spMkLst>
            <pc:docMk/>
            <pc:sldMk cId="2272040245" sldId="263"/>
            <ac:spMk id="28" creationId="{D48C6B48-482A-4A8C-A16F-89C93235AC04}"/>
          </ac:spMkLst>
        </pc:spChg>
        <pc:spChg chg="add mod">
          <ac:chgData name="譯蔓 郭" userId="944e15d22db165e3" providerId="LiveId" clId="{DB24AF33-C005-4B0F-BA0E-1B6D7B9AA135}" dt="2021-04-05T13:49:21.651" v="41"/>
          <ac:spMkLst>
            <pc:docMk/>
            <pc:sldMk cId="2272040245" sldId="263"/>
            <ac:spMk id="32" creationId="{3CCA5345-FFD6-42A3-9C15-967081055087}"/>
          </ac:spMkLst>
        </pc:spChg>
      </pc:sldChg>
      <pc:sldChg chg="addSp delSp modSp del mod">
        <pc:chgData name="譯蔓 郭" userId="944e15d22db165e3" providerId="LiveId" clId="{DB24AF33-C005-4B0F-BA0E-1B6D7B9AA135}" dt="2021-04-06T08:50:48.393" v="180" actId="47"/>
        <pc:sldMkLst>
          <pc:docMk/>
          <pc:sldMk cId="2005476382" sldId="264"/>
        </pc:sldMkLst>
        <pc:spChg chg="mod">
          <ac:chgData name="譯蔓 郭" userId="944e15d22db165e3" providerId="LiveId" clId="{DB24AF33-C005-4B0F-BA0E-1B6D7B9AA135}" dt="2021-04-06T06:41:52.020" v="138" actId="1076"/>
          <ac:spMkLst>
            <pc:docMk/>
            <pc:sldMk cId="2005476382" sldId="264"/>
            <ac:spMk id="18" creationId="{251C8CB3-305C-4E20-95CB-162F8E5C2458}"/>
          </ac:spMkLst>
        </pc:spChg>
        <pc:spChg chg="del mod">
          <ac:chgData name="譯蔓 郭" userId="944e15d22db165e3" providerId="LiveId" clId="{DB24AF33-C005-4B0F-BA0E-1B6D7B9AA135}" dt="2021-04-05T13:49:31.921" v="45" actId="478"/>
          <ac:spMkLst>
            <pc:docMk/>
            <pc:sldMk cId="2005476382" sldId="264"/>
            <ac:spMk id="26" creationId="{DA243AE8-C479-41C5-ACA5-9CBF009AB0E0}"/>
          </ac:spMkLst>
        </pc:spChg>
        <pc:spChg chg="add mod">
          <ac:chgData name="譯蔓 郭" userId="944e15d22db165e3" providerId="LiveId" clId="{DB24AF33-C005-4B0F-BA0E-1B6D7B9AA135}" dt="2021-04-05T13:49:32.712" v="46"/>
          <ac:spMkLst>
            <pc:docMk/>
            <pc:sldMk cId="2005476382" sldId="264"/>
            <ac:spMk id="36" creationId="{06B19DA5-2C92-46D5-8595-465494DEB539}"/>
          </ac:spMkLst>
        </pc:spChg>
      </pc:sldChg>
      <pc:sldChg chg="setBg">
        <pc:chgData name="譯蔓 郭" userId="944e15d22db165e3" providerId="LiveId" clId="{DB24AF33-C005-4B0F-BA0E-1B6D7B9AA135}" dt="2021-04-05T14:11:03.784" v="60"/>
        <pc:sldMkLst>
          <pc:docMk/>
          <pc:sldMk cId="17773549" sldId="275"/>
        </pc:sldMkLst>
      </pc:sldChg>
      <pc:sldChg chg="addSp delSp modSp mod">
        <pc:chgData name="譯蔓 郭" userId="944e15d22db165e3" providerId="LiveId" clId="{DB24AF33-C005-4B0F-BA0E-1B6D7B9AA135}" dt="2021-04-06T04:52:38.453" v="76" actId="1076"/>
        <pc:sldMkLst>
          <pc:docMk/>
          <pc:sldMk cId="1980353629" sldId="277"/>
        </pc:sldMkLst>
        <pc:spChg chg="del">
          <ac:chgData name="譯蔓 郭" userId="944e15d22db165e3" providerId="LiveId" clId="{DB24AF33-C005-4B0F-BA0E-1B6D7B9AA135}" dt="2021-04-05T13:48:42.574" v="25" actId="478"/>
          <ac:spMkLst>
            <pc:docMk/>
            <pc:sldMk cId="1980353629" sldId="277"/>
            <ac:spMk id="37" creationId="{1A68DB2A-85CD-483C-9D3D-3A40A814255B}"/>
          </ac:spMkLst>
        </pc:spChg>
        <pc:spChg chg="add mod">
          <ac:chgData name="譯蔓 郭" userId="944e15d22db165e3" providerId="LiveId" clId="{DB24AF33-C005-4B0F-BA0E-1B6D7B9AA135}" dt="2021-04-05T13:48:43.074" v="26"/>
          <ac:spMkLst>
            <pc:docMk/>
            <pc:sldMk cId="1980353629" sldId="277"/>
            <ac:spMk id="43" creationId="{770E7929-34B4-421E-AD6F-A59A80E82547}"/>
          </ac:spMkLst>
        </pc:spChg>
        <pc:picChg chg="add mod">
          <ac:chgData name="譯蔓 郭" userId="944e15d22db165e3" providerId="LiveId" clId="{DB24AF33-C005-4B0F-BA0E-1B6D7B9AA135}" dt="2021-04-06T04:52:38.453" v="76" actId="1076"/>
          <ac:picMkLst>
            <pc:docMk/>
            <pc:sldMk cId="1980353629" sldId="277"/>
            <ac:picMk id="6" creationId="{9B4320EC-CB90-419C-989F-09C2F168380C}"/>
          </ac:picMkLst>
        </pc:picChg>
        <pc:picChg chg="del">
          <ac:chgData name="譯蔓 郭" userId="944e15d22db165e3" providerId="LiveId" clId="{DB24AF33-C005-4B0F-BA0E-1B6D7B9AA135}" dt="2021-04-06T04:46:51.592" v="61" actId="478"/>
          <ac:picMkLst>
            <pc:docMk/>
            <pc:sldMk cId="1980353629" sldId="277"/>
            <ac:picMk id="30" creationId="{51ABEAD7-B217-49BA-80BB-47D9B13646C8}"/>
          </ac:picMkLst>
        </pc:picChg>
        <pc:picChg chg="add del mod">
          <ac:chgData name="譯蔓 郭" userId="944e15d22db165e3" providerId="LiveId" clId="{DB24AF33-C005-4B0F-BA0E-1B6D7B9AA135}" dt="2021-04-06T04:52:28.547" v="74" actId="478"/>
          <ac:picMkLst>
            <pc:docMk/>
            <pc:sldMk cId="1980353629" sldId="277"/>
            <ac:picMk id="37" creationId="{A84D312F-2FA1-4A20-93A7-1378DD74FC51}"/>
          </ac:picMkLst>
        </pc:picChg>
      </pc:sldChg>
      <pc:sldChg chg="addSp delSp modSp mod">
        <pc:chgData name="譯蔓 郭" userId="944e15d22db165e3" providerId="LiveId" clId="{DB24AF33-C005-4B0F-BA0E-1B6D7B9AA135}" dt="2021-04-06T06:43:24.113" v="139" actId="1076"/>
        <pc:sldMkLst>
          <pc:docMk/>
          <pc:sldMk cId="1226744586" sldId="278"/>
        </pc:sldMkLst>
        <pc:spChg chg="del">
          <ac:chgData name="譯蔓 郭" userId="944e15d22db165e3" providerId="LiveId" clId="{DB24AF33-C005-4B0F-BA0E-1B6D7B9AA135}" dt="2021-04-05T13:48:48.831" v="27" actId="478"/>
          <ac:spMkLst>
            <pc:docMk/>
            <pc:sldMk cId="1226744586" sldId="278"/>
            <ac:spMk id="33" creationId="{3C665B26-0B7C-4313-987F-E62FAB18CDED}"/>
          </ac:spMkLst>
        </pc:spChg>
        <pc:spChg chg="add mod">
          <ac:chgData name="譯蔓 郭" userId="944e15d22db165e3" providerId="LiveId" clId="{DB24AF33-C005-4B0F-BA0E-1B6D7B9AA135}" dt="2021-04-05T13:48:49.420" v="28"/>
          <ac:spMkLst>
            <pc:docMk/>
            <pc:sldMk cId="1226744586" sldId="278"/>
            <ac:spMk id="40" creationId="{D5A66D2A-EC58-4991-9E35-A352CF7C8864}"/>
          </ac:spMkLst>
        </pc:spChg>
        <pc:picChg chg="mod">
          <ac:chgData name="譯蔓 郭" userId="944e15d22db165e3" providerId="LiveId" clId="{DB24AF33-C005-4B0F-BA0E-1B6D7B9AA135}" dt="2021-04-06T06:43:24.113" v="139" actId="1076"/>
          <ac:picMkLst>
            <pc:docMk/>
            <pc:sldMk cId="1226744586" sldId="278"/>
            <ac:picMk id="4" creationId="{5442E38C-B249-45D2-AAC1-0D0152724534}"/>
          </ac:picMkLst>
        </pc:picChg>
        <pc:picChg chg="add del mod">
          <ac:chgData name="譯蔓 郭" userId="944e15d22db165e3" providerId="LiveId" clId="{DB24AF33-C005-4B0F-BA0E-1B6D7B9AA135}" dt="2021-04-06T04:47:20.302" v="66" actId="478"/>
          <ac:picMkLst>
            <pc:docMk/>
            <pc:sldMk cId="1226744586" sldId="278"/>
            <ac:picMk id="5" creationId="{FC88A6E2-8207-4914-B8A9-C403C8294773}"/>
          </ac:picMkLst>
        </pc:picChg>
        <pc:picChg chg="del">
          <ac:chgData name="譯蔓 郭" userId="944e15d22db165e3" providerId="LiveId" clId="{DB24AF33-C005-4B0F-BA0E-1B6D7B9AA135}" dt="2021-04-06T04:48:35.019" v="69" actId="478"/>
          <ac:picMkLst>
            <pc:docMk/>
            <pc:sldMk cId="1226744586" sldId="278"/>
            <ac:picMk id="6" creationId="{0F624F2C-7DB7-4C7E-8565-DE72C1DC4C00}"/>
          </ac:picMkLst>
        </pc:picChg>
        <pc:picChg chg="add del mod">
          <ac:chgData name="譯蔓 郭" userId="944e15d22db165e3" providerId="LiveId" clId="{DB24AF33-C005-4B0F-BA0E-1B6D7B9AA135}" dt="2021-04-06T04:52:43.029" v="77" actId="478"/>
          <ac:picMkLst>
            <pc:docMk/>
            <pc:sldMk cId="1226744586" sldId="278"/>
            <ac:picMk id="8" creationId="{CFB55CFB-E6C1-43CD-A384-C8BBF31C2C41}"/>
          </ac:picMkLst>
        </pc:picChg>
        <pc:picChg chg="add mod">
          <ac:chgData name="譯蔓 郭" userId="944e15d22db165e3" providerId="LiveId" clId="{DB24AF33-C005-4B0F-BA0E-1B6D7B9AA135}" dt="2021-04-06T04:53:36.087" v="83" actId="1076"/>
          <ac:picMkLst>
            <pc:docMk/>
            <pc:sldMk cId="1226744586" sldId="278"/>
            <ac:picMk id="10" creationId="{1B545E43-04D4-4253-A026-B22397CD0476}"/>
          </ac:picMkLst>
        </pc:picChg>
      </pc:sldChg>
      <pc:sldChg chg="addSp delSp modSp del mod">
        <pc:chgData name="譯蔓 郭" userId="944e15d22db165e3" providerId="LiveId" clId="{DB24AF33-C005-4B0F-BA0E-1B6D7B9AA135}" dt="2021-04-06T08:50:47.339" v="179" actId="47"/>
        <pc:sldMkLst>
          <pc:docMk/>
          <pc:sldMk cId="3994839326" sldId="279"/>
        </pc:sldMkLst>
        <pc:spChg chg="del">
          <ac:chgData name="譯蔓 郭" userId="944e15d22db165e3" providerId="LiveId" clId="{DB24AF33-C005-4B0F-BA0E-1B6D7B9AA135}" dt="2021-04-05T13:49:25.454" v="42" actId="478"/>
          <ac:spMkLst>
            <pc:docMk/>
            <pc:sldMk cId="3994839326" sldId="279"/>
            <ac:spMk id="27" creationId="{721502BE-F8B1-4A54-BE10-E2B31FB1F0C4}"/>
          </ac:spMkLst>
        </pc:spChg>
        <pc:spChg chg="add mod">
          <ac:chgData name="譯蔓 郭" userId="944e15d22db165e3" providerId="LiveId" clId="{DB24AF33-C005-4B0F-BA0E-1B6D7B9AA135}" dt="2021-04-05T13:49:25.799" v="43"/>
          <ac:spMkLst>
            <pc:docMk/>
            <pc:sldMk cId="3994839326" sldId="279"/>
            <ac:spMk id="35" creationId="{DF5E1BC3-44F3-4319-AB0C-9F41C0D12FC1}"/>
          </ac:spMkLst>
        </pc:spChg>
      </pc:sldChg>
      <pc:sldMasterChg chg="setBg modSldLayout">
        <pc:chgData name="譯蔓 郭" userId="944e15d22db165e3" providerId="LiveId" clId="{DB24AF33-C005-4B0F-BA0E-1B6D7B9AA135}" dt="2021-04-05T14:11:03.784" v="60"/>
        <pc:sldMasterMkLst>
          <pc:docMk/>
          <pc:sldMasterMk cId="644858014" sldId="2147483660"/>
        </pc:sldMasterMkLst>
        <pc:sldLayoutChg chg="setBg">
          <pc:chgData name="譯蔓 郭" userId="944e15d22db165e3" providerId="LiveId" clId="{DB24AF33-C005-4B0F-BA0E-1B6D7B9AA135}" dt="2021-04-05T14:11:03.784" v="60"/>
          <pc:sldLayoutMkLst>
            <pc:docMk/>
            <pc:sldMasterMk cId="644858014" sldId="2147483660"/>
            <pc:sldLayoutMk cId="3198840588" sldId="2147483661"/>
          </pc:sldLayoutMkLst>
        </pc:sldLayoutChg>
        <pc:sldLayoutChg chg="setBg">
          <pc:chgData name="譯蔓 郭" userId="944e15d22db165e3" providerId="LiveId" clId="{DB24AF33-C005-4B0F-BA0E-1B6D7B9AA135}" dt="2021-04-05T14:11:03.784" v="60"/>
          <pc:sldLayoutMkLst>
            <pc:docMk/>
            <pc:sldMasterMk cId="644858014" sldId="2147483660"/>
            <pc:sldLayoutMk cId="3663335736" sldId="2147483662"/>
          </pc:sldLayoutMkLst>
        </pc:sldLayoutChg>
        <pc:sldLayoutChg chg="setBg">
          <pc:chgData name="譯蔓 郭" userId="944e15d22db165e3" providerId="LiveId" clId="{DB24AF33-C005-4B0F-BA0E-1B6D7B9AA135}" dt="2021-04-05T14:11:03.784" v="60"/>
          <pc:sldLayoutMkLst>
            <pc:docMk/>
            <pc:sldMasterMk cId="644858014" sldId="2147483660"/>
            <pc:sldLayoutMk cId="1528055899" sldId="2147483663"/>
          </pc:sldLayoutMkLst>
        </pc:sldLayoutChg>
        <pc:sldLayoutChg chg="setBg">
          <pc:chgData name="譯蔓 郭" userId="944e15d22db165e3" providerId="LiveId" clId="{DB24AF33-C005-4B0F-BA0E-1B6D7B9AA135}" dt="2021-04-05T14:11:03.784" v="60"/>
          <pc:sldLayoutMkLst>
            <pc:docMk/>
            <pc:sldMasterMk cId="644858014" sldId="2147483660"/>
            <pc:sldLayoutMk cId="2366001963" sldId="2147483664"/>
          </pc:sldLayoutMkLst>
        </pc:sldLayoutChg>
        <pc:sldLayoutChg chg="setBg">
          <pc:chgData name="譯蔓 郭" userId="944e15d22db165e3" providerId="LiveId" clId="{DB24AF33-C005-4B0F-BA0E-1B6D7B9AA135}" dt="2021-04-05T14:11:03.784" v="60"/>
          <pc:sldLayoutMkLst>
            <pc:docMk/>
            <pc:sldMasterMk cId="644858014" sldId="2147483660"/>
            <pc:sldLayoutMk cId="887990907" sldId="2147483665"/>
          </pc:sldLayoutMkLst>
        </pc:sldLayoutChg>
        <pc:sldLayoutChg chg="setBg">
          <pc:chgData name="譯蔓 郭" userId="944e15d22db165e3" providerId="LiveId" clId="{DB24AF33-C005-4B0F-BA0E-1B6D7B9AA135}" dt="2021-04-05T14:11:03.784" v="60"/>
          <pc:sldLayoutMkLst>
            <pc:docMk/>
            <pc:sldMasterMk cId="644858014" sldId="2147483660"/>
            <pc:sldLayoutMk cId="2512976166" sldId="2147483666"/>
          </pc:sldLayoutMkLst>
        </pc:sldLayoutChg>
        <pc:sldLayoutChg chg="setBg">
          <pc:chgData name="譯蔓 郭" userId="944e15d22db165e3" providerId="LiveId" clId="{DB24AF33-C005-4B0F-BA0E-1B6D7B9AA135}" dt="2021-04-05T14:11:03.784" v="60"/>
          <pc:sldLayoutMkLst>
            <pc:docMk/>
            <pc:sldMasterMk cId="644858014" sldId="2147483660"/>
            <pc:sldLayoutMk cId="2300048808" sldId="2147483667"/>
          </pc:sldLayoutMkLst>
        </pc:sldLayoutChg>
        <pc:sldLayoutChg chg="setBg">
          <pc:chgData name="譯蔓 郭" userId="944e15d22db165e3" providerId="LiveId" clId="{DB24AF33-C005-4B0F-BA0E-1B6D7B9AA135}" dt="2021-04-05T14:11:03.784" v="60"/>
          <pc:sldLayoutMkLst>
            <pc:docMk/>
            <pc:sldMasterMk cId="644858014" sldId="2147483660"/>
            <pc:sldLayoutMk cId="1942607750" sldId="2147483668"/>
          </pc:sldLayoutMkLst>
        </pc:sldLayoutChg>
        <pc:sldLayoutChg chg="setBg">
          <pc:chgData name="譯蔓 郭" userId="944e15d22db165e3" providerId="LiveId" clId="{DB24AF33-C005-4B0F-BA0E-1B6D7B9AA135}" dt="2021-04-05T14:11:03.784" v="60"/>
          <pc:sldLayoutMkLst>
            <pc:docMk/>
            <pc:sldMasterMk cId="644858014" sldId="2147483660"/>
            <pc:sldLayoutMk cId="710499962" sldId="2147483669"/>
          </pc:sldLayoutMkLst>
        </pc:sldLayoutChg>
        <pc:sldLayoutChg chg="setBg">
          <pc:chgData name="譯蔓 郭" userId="944e15d22db165e3" providerId="LiveId" clId="{DB24AF33-C005-4B0F-BA0E-1B6D7B9AA135}" dt="2021-04-05T14:11:03.784" v="60"/>
          <pc:sldLayoutMkLst>
            <pc:docMk/>
            <pc:sldMasterMk cId="644858014" sldId="2147483660"/>
            <pc:sldLayoutMk cId="2212875196" sldId="2147483670"/>
          </pc:sldLayoutMkLst>
        </pc:sldLayoutChg>
        <pc:sldLayoutChg chg="setBg">
          <pc:chgData name="譯蔓 郭" userId="944e15d22db165e3" providerId="LiveId" clId="{DB24AF33-C005-4B0F-BA0E-1B6D7B9AA135}" dt="2021-04-05T14:11:03.784" v="60"/>
          <pc:sldLayoutMkLst>
            <pc:docMk/>
            <pc:sldMasterMk cId="644858014" sldId="2147483660"/>
            <pc:sldLayoutMk cId="1856755962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84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875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755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33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055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00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99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97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048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60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49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l="18000" t="30000" r="22000" b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2EA09-F698-49D9-82EE-E3C16B5BEEC2}" type="datetimeFigureOut">
              <a:rPr lang="zh-TW" altLang="en-US" smtClean="0"/>
              <a:t>2021/4/6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8E6B1-54B8-4CD6-91D6-5565013FBF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85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B9C04E8-29B3-4A37-BF13-5F2C1787ECBD}"/>
              </a:ext>
            </a:extLst>
          </p:cNvPr>
          <p:cNvSpPr txBox="1"/>
          <p:nvPr/>
        </p:nvSpPr>
        <p:spPr>
          <a:xfrm>
            <a:off x="304423" y="842818"/>
            <a:ext cx="62491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輔仁大學</a:t>
            </a:r>
            <a:endParaRPr lang="en-US" altLang="zh-TW" sz="40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zh-TW" alt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醫學資訊與創新應用</a:t>
            </a:r>
            <a:endParaRPr lang="en-US" altLang="zh-TW" sz="40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zh-TW" alt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學士學位學程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2F3B52-4097-4666-BA55-F84AFA5A5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18" y="3004036"/>
            <a:ext cx="4423761" cy="446799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0A13C53-CE08-4964-BC38-420E2F938696}"/>
              </a:ext>
            </a:extLst>
          </p:cNvPr>
          <p:cNvSpPr txBox="1"/>
          <p:nvPr/>
        </p:nvSpPr>
        <p:spPr>
          <a:xfrm>
            <a:off x="2567707" y="8647546"/>
            <a:ext cx="2872509" cy="415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申請人：郭譯蔓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2F02DF-4FAC-4BA5-A987-8E0A88E1C544}"/>
              </a:ext>
            </a:extLst>
          </p:cNvPr>
          <p:cNvSpPr txBox="1"/>
          <p:nvPr/>
        </p:nvSpPr>
        <p:spPr>
          <a:xfrm>
            <a:off x="2567707" y="7475015"/>
            <a:ext cx="2068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多元表現</a:t>
            </a:r>
          </a:p>
        </p:txBody>
      </p:sp>
    </p:spTree>
    <p:extLst>
      <p:ext uri="{BB962C8B-B14F-4D97-AF65-F5344CB8AC3E}">
        <p14:creationId xmlns:p14="http://schemas.microsoft.com/office/powerpoint/2010/main" val="1777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893620F-B7FF-4FC1-A84A-65BC2AC3FAFF}"/>
              </a:ext>
            </a:extLst>
          </p:cNvPr>
          <p:cNvSpPr txBox="1"/>
          <p:nvPr/>
        </p:nvSpPr>
        <p:spPr>
          <a:xfrm>
            <a:off x="931920" y="1126069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/>
              <a:t>◆解型分析選修課程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CA8A24F-D7DF-4357-97DC-39D9B99A7D7C}"/>
              </a:ext>
            </a:extLst>
          </p:cNvPr>
          <p:cNvSpPr txBox="1"/>
          <p:nvPr/>
        </p:nvSpPr>
        <p:spPr>
          <a:xfrm>
            <a:off x="927860" y="1647531"/>
            <a:ext cx="5960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/>
              <a:t>◆科學專題研究選修課程</a:t>
            </a:r>
            <a:r>
              <a:rPr lang="en-US" altLang="zh-TW" sz="1600" b="1" dirty="0"/>
              <a:t>-----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小論文</a:t>
            </a:r>
            <a:r>
              <a:rPr lang="en-US" altLang="zh-TW" sz="1600" b="1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蠶食鯨吞之秋行軍蟲的探究</a:t>
            </a:r>
            <a:r>
              <a:rPr lang="en-US" altLang="zh-TW" sz="1600" b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zh-TW" altLang="en-US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E487B99-17E6-4D14-B83F-B24DE3AA969B}"/>
              </a:ext>
            </a:extLst>
          </p:cNvPr>
          <p:cNvSpPr txBox="1"/>
          <p:nvPr/>
        </p:nvSpPr>
        <p:spPr>
          <a:xfrm>
            <a:off x="726735" y="23527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4">
                    <a:lumMod val="50000"/>
                  </a:schemeClr>
                </a:solidFill>
              </a:rPr>
              <a:t>目錄</a:t>
            </a:r>
          </a:p>
        </p:txBody>
      </p:sp>
      <p:sp>
        <p:nvSpPr>
          <p:cNvPr id="15" name="object 68">
            <a:extLst>
              <a:ext uri="{FF2B5EF4-FFF2-40B4-BE49-F238E27FC236}">
                <a16:creationId xmlns:a16="http://schemas.microsoft.com/office/drawing/2014/main" id="{7E025BB7-EB6A-4485-864A-3A4A76F49ED4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17" name="object 70">
            <a:extLst>
              <a:ext uri="{FF2B5EF4-FFF2-40B4-BE49-F238E27FC236}">
                <a16:creationId xmlns:a16="http://schemas.microsoft.com/office/drawing/2014/main" id="{0F971368-D8FB-4309-8269-9226CBC3BCA5}"/>
              </a:ext>
            </a:extLst>
          </p:cNvPr>
          <p:cNvSpPr txBox="1"/>
          <p:nvPr/>
        </p:nvSpPr>
        <p:spPr>
          <a:xfrm>
            <a:off x="421123" y="3708971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18" name="object 71">
            <a:extLst>
              <a:ext uri="{FF2B5EF4-FFF2-40B4-BE49-F238E27FC236}">
                <a16:creationId xmlns:a16="http://schemas.microsoft.com/office/drawing/2014/main" id="{5DC037F5-F359-4DB5-B482-92E4B64ABB16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19" name="object 72">
            <a:extLst>
              <a:ext uri="{FF2B5EF4-FFF2-40B4-BE49-F238E27FC236}">
                <a16:creationId xmlns:a16="http://schemas.microsoft.com/office/drawing/2014/main" id="{931A63B3-8EEE-46F9-8E56-B0C2FBD40308}"/>
              </a:ext>
            </a:extLst>
          </p:cNvPr>
          <p:cNvSpPr/>
          <p:nvPr/>
        </p:nvSpPr>
        <p:spPr>
          <a:xfrm>
            <a:off x="326196" y="5821233"/>
            <a:ext cx="298683" cy="1154545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0" name="object 73">
            <a:extLst>
              <a:ext uri="{FF2B5EF4-FFF2-40B4-BE49-F238E27FC236}">
                <a16:creationId xmlns:a16="http://schemas.microsoft.com/office/drawing/2014/main" id="{FB232CA5-5506-4633-9249-C328CE08F944}"/>
              </a:ext>
            </a:extLst>
          </p:cNvPr>
          <p:cNvSpPr txBox="1"/>
          <p:nvPr/>
        </p:nvSpPr>
        <p:spPr>
          <a:xfrm>
            <a:off x="401776" y="6057417"/>
            <a:ext cx="195307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多元表現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21" name="object 78">
            <a:extLst>
              <a:ext uri="{FF2B5EF4-FFF2-40B4-BE49-F238E27FC236}">
                <a16:creationId xmlns:a16="http://schemas.microsoft.com/office/drawing/2014/main" id="{6CD8883A-0E5B-4157-8643-121F8BB8C8EC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A29B0E3-BC59-404E-951A-37E9B2D3E6DA}"/>
              </a:ext>
            </a:extLst>
          </p:cNvPr>
          <p:cNvSpPr txBox="1"/>
          <p:nvPr/>
        </p:nvSpPr>
        <p:spPr>
          <a:xfrm>
            <a:off x="927860" y="2168993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/>
              <a:t>◆美國密蘇里州寄宿遊學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7D5E0A9-0510-483A-90B0-38111968EEE2}"/>
              </a:ext>
            </a:extLst>
          </p:cNvPr>
          <p:cNvSpPr txBox="1"/>
          <p:nvPr/>
        </p:nvSpPr>
        <p:spPr>
          <a:xfrm>
            <a:off x="927860" y="2690455"/>
            <a:ext cx="4395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/>
              <a:t>◆模擬聯合國</a:t>
            </a:r>
            <a:r>
              <a:rPr lang="en-US" altLang="zh-TW" sz="1600" b="1" dirty="0"/>
              <a:t>-----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台北美國學校、哈佛北京模聯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39B6158-EC98-41F0-98F2-3112A70BEBC0}"/>
              </a:ext>
            </a:extLst>
          </p:cNvPr>
          <p:cNvSpPr txBox="1"/>
          <p:nvPr/>
        </p:nvSpPr>
        <p:spPr>
          <a:xfrm>
            <a:off x="927860" y="321191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/>
              <a:t>◆柬埔寨國際志工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FD7DD0B-3F9E-4EE9-919E-FE3394FEBDED}"/>
              </a:ext>
            </a:extLst>
          </p:cNvPr>
          <p:cNvSpPr txBox="1"/>
          <p:nvPr/>
        </p:nvSpPr>
        <p:spPr>
          <a:xfrm>
            <a:off x="927859" y="3735386"/>
            <a:ext cx="48818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/>
              <a:t>◆自主辦理國小寒假育樂營</a:t>
            </a:r>
            <a:r>
              <a:rPr lang="en-US" altLang="zh-TW" sz="1600" b="1" dirty="0"/>
              <a:t>-----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垂楊國小寒假育樂營</a:t>
            </a:r>
            <a:endParaRPr lang="zh-TW" altLang="zh-TW" sz="1600" b="1" kern="100" dirty="0">
              <a:solidFill>
                <a:schemeClr val="accent4">
                  <a:lumMod val="50000"/>
                </a:schemeClr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B77FB40-ED44-43C8-B0C9-6059B93C5E19}"/>
              </a:ext>
            </a:extLst>
          </p:cNvPr>
          <p:cNvSpPr txBox="1"/>
          <p:nvPr/>
        </p:nvSpPr>
        <p:spPr>
          <a:xfrm>
            <a:off x="927860" y="4256847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/>
              <a:t>◆熱音社</a:t>
            </a:r>
            <a:r>
              <a:rPr lang="en-US" altLang="zh-TW" sz="1600" b="1" dirty="0"/>
              <a:t>-----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社長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EE40F4A-5FC2-4B05-9E52-4CAEF6FB2647}"/>
              </a:ext>
            </a:extLst>
          </p:cNvPr>
          <p:cNvSpPr txBox="1"/>
          <p:nvPr/>
        </p:nvSpPr>
        <p:spPr>
          <a:xfrm>
            <a:off x="927859" y="4778310"/>
            <a:ext cx="315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◆學生會</a:t>
            </a:r>
            <a:r>
              <a:rPr lang="en-US" altLang="zh-TW" sz="1600" b="1" dirty="0"/>
              <a:t>-----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副活動長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7405C99-3619-401D-A228-13C293686BF9}"/>
              </a:ext>
            </a:extLst>
          </p:cNvPr>
          <p:cNvSpPr txBox="1"/>
          <p:nvPr/>
        </p:nvSpPr>
        <p:spPr>
          <a:xfrm>
            <a:off x="942382" y="5299771"/>
            <a:ext cx="2942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◆推薦函</a:t>
            </a:r>
            <a:r>
              <a:rPr lang="en-US" altLang="zh-TW" sz="1600" b="1" dirty="0"/>
              <a:t>-----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大華中學校長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780251-1728-4690-9011-56E11E9FFE11}"/>
              </a:ext>
            </a:extLst>
          </p:cNvPr>
          <p:cNvSpPr txBox="1"/>
          <p:nvPr/>
        </p:nvSpPr>
        <p:spPr>
          <a:xfrm>
            <a:off x="927860" y="5821233"/>
            <a:ext cx="555606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◆其他英文相關證明</a:t>
            </a:r>
            <a:r>
              <a:rPr lang="en-US" altLang="zh-TW" sz="1600" b="1" dirty="0"/>
              <a:t>-----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英檢中級、多益綠色證書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D46F95D-69E7-420B-A280-62F3A1500020}"/>
              </a:ext>
            </a:extLst>
          </p:cNvPr>
          <p:cNvSpPr txBox="1"/>
          <p:nvPr/>
        </p:nvSpPr>
        <p:spPr>
          <a:xfrm>
            <a:off x="942383" y="634269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/>
              <a:t>◆其他活動證明</a:t>
            </a:r>
          </a:p>
        </p:txBody>
      </p:sp>
      <p:sp>
        <p:nvSpPr>
          <p:cNvPr id="22" name="object 69">
            <a:extLst>
              <a:ext uri="{FF2B5EF4-FFF2-40B4-BE49-F238E27FC236}">
                <a16:creationId xmlns:a16="http://schemas.microsoft.com/office/drawing/2014/main" id="{B1D4C1C6-6458-4ABD-85CD-68DBF4B8EC88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0042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893620F-B7FF-4FC1-A84A-65BC2AC3FAFF}"/>
              </a:ext>
            </a:extLst>
          </p:cNvPr>
          <p:cNvSpPr txBox="1"/>
          <p:nvPr/>
        </p:nvSpPr>
        <p:spPr>
          <a:xfrm>
            <a:off x="812530" y="115252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◆解型分析選修課程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351125-DDD2-4BBD-A9C9-804F0C563F22}"/>
              </a:ext>
            </a:extLst>
          </p:cNvPr>
          <p:cNvSpPr txBox="1"/>
          <p:nvPr/>
        </p:nvSpPr>
        <p:spPr>
          <a:xfrm>
            <a:off x="797346" y="1559887"/>
            <a:ext cx="5938788" cy="14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dirty="0"/>
              <a:t>         從國三開始，我便在</a:t>
            </a:r>
            <a:r>
              <a:rPr lang="zh-TW" altLang="en-US" sz="1200" b="1" dirty="0">
                <a:solidFill>
                  <a:srgbClr val="FF0000"/>
                </a:solidFill>
              </a:rPr>
              <a:t>解型分析課程</a:t>
            </a:r>
            <a:r>
              <a:rPr lang="zh-TW" altLang="en-US" sz="1200" dirty="0"/>
              <a:t>中學習有關生物的實作實驗，包括</a:t>
            </a:r>
            <a:r>
              <a:rPr lang="zh-TW" altLang="en-US" sz="1200" b="1" dirty="0">
                <a:solidFill>
                  <a:srgbClr val="FF0000"/>
                </a:solidFill>
              </a:rPr>
              <a:t>顯微鏡觀察</a:t>
            </a:r>
            <a:r>
              <a:rPr lang="zh-TW" altLang="en-US" sz="1200" dirty="0"/>
              <a:t>及</a:t>
            </a:r>
            <a:r>
              <a:rPr lang="zh-TW" altLang="en-US" sz="1200" b="1" dirty="0">
                <a:solidFill>
                  <a:srgbClr val="FF0000"/>
                </a:solidFill>
              </a:rPr>
              <a:t>解剖觀察實驗</a:t>
            </a:r>
            <a:r>
              <a:rPr lang="zh-TW" altLang="en-US" sz="1200" dirty="0"/>
              <a:t>。上了高中我持續參加此課程，在老師的帶領下，更加深入對生物的認識，也實際</a:t>
            </a:r>
            <a:r>
              <a:rPr lang="zh-TW" altLang="en-US" sz="1200" b="1" u="sng" dirty="0"/>
              <a:t>操作顯微鏡、麻醉劑實驗，學習簡易心臟縫合手術及各式解剖課程</a:t>
            </a:r>
            <a:r>
              <a:rPr lang="zh-TW" altLang="en-US" sz="1200" dirty="0"/>
              <a:t>。每次在紀錄實驗的過程總是需要結合</a:t>
            </a:r>
            <a:r>
              <a:rPr lang="zh-TW" altLang="en-US" sz="1200" b="1" dirty="0">
                <a:solidFill>
                  <a:srgbClr val="FF0000"/>
                </a:solidFill>
              </a:rPr>
              <a:t>網路</a:t>
            </a:r>
            <a:r>
              <a:rPr lang="zh-TW" altLang="en-US" sz="1200" dirty="0"/>
              <a:t>，對生物有興趣又喜愛資訊的我，便開始思考要如何</a:t>
            </a:r>
            <a:r>
              <a:rPr lang="zh-TW" altLang="en-US" sz="1200" b="1" dirty="0">
                <a:solidFill>
                  <a:srgbClr val="FF0000"/>
                </a:solidFill>
              </a:rPr>
              <a:t>應用科技對醫療做出貢獻</a:t>
            </a:r>
            <a:r>
              <a:rPr lang="zh-TW" altLang="en-US" sz="1200" dirty="0"/>
              <a:t>。</a:t>
            </a:r>
            <a:endParaRPr lang="en-US" altLang="zh-TW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CA8A24F-D7DF-4357-97DC-39D9B99A7D7C}"/>
              </a:ext>
            </a:extLst>
          </p:cNvPr>
          <p:cNvSpPr txBox="1"/>
          <p:nvPr/>
        </p:nvSpPr>
        <p:spPr>
          <a:xfrm>
            <a:off x="796904" y="5416146"/>
            <a:ext cx="3369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◆科學專題研究選修課程</a:t>
            </a:r>
            <a:r>
              <a:rPr lang="en-US" altLang="zh-TW" sz="1600" b="1" dirty="0">
                <a:solidFill>
                  <a:schemeClr val="accent4">
                    <a:lumMod val="50000"/>
                  </a:schemeClr>
                </a:solidFill>
              </a:rPr>
              <a:t>-----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小論文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9EB55E-D8BA-4645-96BE-81B1CDAA0E48}"/>
              </a:ext>
            </a:extLst>
          </p:cNvPr>
          <p:cNvSpPr txBox="1"/>
          <p:nvPr/>
        </p:nvSpPr>
        <p:spPr>
          <a:xfrm>
            <a:off x="867751" y="5826648"/>
            <a:ext cx="5938788" cy="117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        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在科學專題研究選修課程當中，我完成了一篇</a:t>
            </a:r>
            <a:r>
              <a:rPr lang="zh-TW" altLang="zh-TW" sz="12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小論文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----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蠶食鯨吞之秋行軍蟲的探究。過程中我學會如何在書籍、網路上閱讀相關資料，運用網路做問卷分析、並</a:t>
            </a:r>
            <a:r>
              <a:rPr lang="zh-TW" altLang="zh-TW" sz="12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探究其真偽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，最後統整出一份論文，實是不易。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具備了</a:t>
            </a:r>
            <a:r>
              <a:rPr lang="zh-TW" altLang="en-US" sz="12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資訊素養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，期許自己未來能夠在學術界也提供所學。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E487B99-17E6-4D14-B83F-B24DE3AA969B}"/>
              </a:ext>
            </a:extLst>
          </p:cNvPr>
          <p:cNvSpPr txBox="1"/>
          <p:nvPr/>
        </p:nvSpPr>
        <p:spPr>
          <a:xfrm>
            <a:off x="726735" y="23527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4">
                    <a:lumMod val="50000"/>
                  </a:schemeClr>
                </a:solidFill>
              </a:rPr>
              <a:t>多元表現</a:t>
            </a:r>
          </a:p>
        </p:txBody>
      </p:sp>
      <p:pic>
        <p:nvPicPr>
          <p:cNvPr id="24" name="圖片 23" descr="一張含有 室內, 桌, 會議室 的圖片&#10;&#10;自動產生的描述">
            <a:extLst>
              <a:ext uri="{FF2B5EF4-FFF2-40B4-BE49-F238E27FC236}">
                <a16:creationId xmlns:a16="http://schemas.microsoft.com/office/drawing/2014/main" id="{799B22D0-E3C9-4D2B-93D9-87D75E8DC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82" y="3431821"/>
            <a:ext cx="2183968" cy="1637976"/>
          </a:xfrm>
          <a:prstGeom prst="rect">
            <a:avLst/>
          </a:prstGeom>
        </p:spPr>
      </p:pic>
      <p:pic>
        <p:nvPicPr>
          <p:cNvPr id="25" name="圖片 24" descr="一張含有 個人, 碗盤 的圖片&#10;&#10;自動產生的描述">
            <a:extLst>
              <a:ext uri="{FF2B5EF4-FFF2-40B4-BE49-F238E27FC236}">
                <a16:creationId xmlns:a16="http://schemas.microsoft.com/office/drawing/2014/main" id="{FBCDD551-6217-4A89-98F2-3044A0BD1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67" y="3431821"/>
            <a:ext cx="1202237" cy="1603706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61F13431-9B90-42FD-8E65-BD7FBD07FE3E}"/>
              </a:ext>
            </a:extLst>
          </p:cNvPr>
          <p:cNvSpPr txBox="1"/>
          <p:nvPr/>
        </p:nvSpPr>
        <p:spPr>
          <a:xfrm>
            <a:off x="1860124" y="5069797"/>
            <a:ext cx="1753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/>
              <a:t>實驗老鼠麻醉劑施打練習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5E9FBD4-3544-468C-A8BD-4533FC4789A2}"/>
              </a:ext>
            </a:extLst>
          </p:cNvPr>
          <p:cNvSpPr txBox="1"/>
          <p:nvPr/>
        </p:nvSpPr>
        <p:spPr>
          <a:xfrm>
            <a:off x="4193067" y="5059454"/>
            <a:ext cx="1941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/>
              <a:t>鳥類解剖觀察實驗</a:t>
            </a:r>
            <a:endParaRPr lang="en-US" altLang="zh-TW" sz="1000" b="1" dirty="0"/>
          </a:p>
        </p:txBody>
      </p:sp>
      <p:sp>
        <p:nvSpPr>
          <p:cNvPr id="28" name="流程圖: 接點 27">
            <a:extLst>
              <a:ext uri="{FF2B5EF4-FFF2-40B4-BE49-F238E27FC236}">
                <a16:creationId xmlns:a16="http://schemas.microsoft.com/office/drawing/2014/main" id="{E4F6094E-428D-4F8F-BFA2-50278A810C50}"/>
              </a:ext>
            </a:extLst>
          </p:cNvPr>
          <p:cNvSpPr/>
          <p:nvPr/>
        </p:nvSpPr>
        <p:spPr>
          <a:xfrm>
            <a:off x="2737006" y="3691788"/>
            <a:ext cx="856876" cy="829523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 descr="一張含有 文字 的圖片&#10;&#10;自動產生的描述">
            <a:extLst>
              <a:ext uri="{FF2B5EF4-FFF2-40B4-BE49-F238E27FC236}">
                <a16:creationId xmlns:a16="http://schemas.microsoft.com/office/drawing/2014/main" id="{1882E3C7-EBF0-44EC-BBC0-DA6172046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4" y="7201160"/>
            <a:ext cx="1024958" cy="1447897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8EDDE00-26BC-40F7-B4EC-64BB9A21C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72" y="7640423"/>
            <a:ext cx="1024958" cy="1447897"/>
          </a:xfrm>
          <a:prstGeom prst="rect">
            <a:avLst/>
          </a:prstGeom>
        </p:spPr>
      </p:pic>
      <p:pic>
        <p:nvPicPr>
          <p:cNvPr id="32" name="圖片 31" descr="一張含有 文字 的圖片&#10;&#10;自動產生的描述">
            <a:extLst>
              <a:ext uri="{FF2B5EF4-FFF2-40B4-BE49-F238E27FC236}">
                <a16:creationId xmlns:a16="http://schemas.microsoft.com/office/drawing/2014/main" id="{C538C3E7-CE6C-46C0-A4BF-F748FB4C9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50" y="7946858"/>
            <a:ext cx="1024958" cy="144789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0D58F08-C74E-4FFC-AF94-B03DD6609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87" y="8375996"/>
            <a:ext cx="1024958" cy="1447897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1529269C-4DE8-4F9C-94E4-63E2B945CC52}"/>
              </a:ext>
            </a:extLst>
          </p:cNvPr>
          <p:cNvSpPr txBox="1"/>
          <p:nvPr/>
        </p:nvSpPr>
        <p:spPr>
          <a:xfrm>
            <a:off x="1625018" y="9470824"/>
            <a:ext cx="2223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小論文內容擷取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3F8DE07-1BB4-4D73-A270-AE8357CBB564}"/>
              </a:ext>
            </a:extLst>
          </p:cNvPr>
          <p:cNvSpPr txBox="1"/>
          <p:nvPr/>
        </p:nvSpPr>
        <p:spPr>
          <a:xfrm>
            <a:off x="4208821" y="8880274"/>
            <a:ext cx="26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/>
              <a:t>小論文完整內容 </a:t>
            </a:r>
            <a:r>
              <a:rPr lang="en-US" altLang="zh-TW" sz="1200" b="1" dirty="0"/>
              <a:t>QR code</a:t>
            </a:r>
            <a:endParaRPr lang="zh-TW" altLang="en-US" sz="1200" b="1" dirty="0"/>
          </a:p>
        </p:txBody>
      </p:sp>
      <p:sp>
        <p:nvSpPr>
          <p:cNvPr id="34" name="object 68">
            <a:extLst>
              <a:ext uri="{FF2B5EF4-FFF2-40B4-BE49-F238E27FC236}">
                <a16:creationId xmlns:a16="http://schemas.microsoft.com/office/drawing/2014/main" id="{9A08B045-7E70-425E-890C-27AC3BC664EA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8" name="object 71">
            <a:extLst>
              <a:ext uri="{FF2B5EF4-FFF2-40B4-BE49-F238E27FC236}">
                <a16:creationId xmlns:a16="http://schemas.microsoft.com/office/drawing/2014/main" id="{0D9A885F-D14D-475C-BA9C-00C5F7BCC059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39" name="object 72">
            <a:extLst>
              <a:ext uri="{FF2B5EF4-FFF2-40B4-BE49-F238E27FC236}">
                <a16:creationId xmlns:a16="http://schemas.microsoft.com/office/drawing/2014/main" id="{6844BBC4-39E5-442D-97D4-7AD85CDBD1AB}"/>
              </a:ext>
            </a:extLst>
          </p:cNvPr>
          <p:cNvSpPr/>
          <p:nvPr/>
        </p:nvSpPr>
        <p:spPr>
          <a:xfrm>
            <a:off x="326196" y="5821233"/>
            <a:ext cx="298683" cy="1154545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0" name="object 73">
            <a:extLst>
              <a:ext uri="{FF2B5EF4-FFF2-40B4-BE49-F238E27FC236}">
                <a16:creationId xmlns:a16="http://schemas.microsoft.com/office/drawing/2014/main" id="{6FDD1D4D-96E6-4093-9DBF-2DDA26BE1B96}"/>
              </a:ext>
            </a:extLst>
          </p:cNvPr>
          <p:cNvSpPr txBox="1"/>
          <p:nvPr/>
        </p:nvSpPr>
        <p:spPr>
          <a:xfrm>
            <a:off x="401776" y="6057417"/>
            <a:ext cx="195307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多元表現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41" name="object 78">
            <a:extLst>
              <a:ext uri="{FF2B5EF4-FFF2-40B4-BE49-F238E27FC236}">
                <a16:creationId xmlns:a16="http://schemas.microsoft.com/office/drawing/2014/main" id="{F8C810F8-CACE-463E-9CE0-807A7BF1448A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2" name="object 69">
            <a:extLst>
              <a:ext uri="{FF2B5EF4-FFF2-40B4-BE49-F238E27FC236}">
                <a16:creationId xmlns:a16="http://schemas.microsoft.com/office/drawing/2014/main" id="{C9A318D8-8954-4AED-8DB6-3C688D3BA862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43" name="object 70">
            <a:extLst>
              <a:ext uri="{FF2B5EF4-FFF2-40B4-BE49-F238E27FC236}">
                <a16:creationId xmlns:a16="http://schemas.microsoft.com/office/drawing/2014/main" id="{770E7929-34B4-421E-AD6F-A59A80E82547}"/>
              </a:ext>
            </a:extLst>
          </p:cNvPr>
          <p:cNvSpPr txBox="1"/>
          <p:nvPr/>
        </p:nvSpPr>
        <p:spPr>
          <a:xfrm>
            <a:off x="421123" y="3708971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4320EC-CB90-419C-989F-09C2F1683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36" y="6812211"/>
            <a:ext cx="1866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5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BC9AB311-9B9B-41A1-AA8A-FC1FF7942991}"/>
              </a:ext>
            </a:extLst>
          </p:cNvPr>
          <p:cNvSpPr txBox="1"/>
          <p:nvPr/>
        </p:nvSpPr>
        <p:spPr>
          <a:xfrm>
            <a:off x="812530" y="248183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◆美國密蘇里州寄宿遊學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1ED4D2-34A9-49C7-97C5-D6A46B26F96B}"/>
              </a:ext>
            </a:extLst>
          </p:cNvPr>
          <p:cNvSpPr txBox="1"/>
          <p:nvPr/>
        </p:nvSpPr>
        <p:spPr>
          <a:xfrm>
            <a:off x="895650" y="705263"/>
            <a:ext cx="5814870" cy="117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       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不同於一般的遊學團，我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獨自入住寄宿家庭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一個月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與學伴一起上美國高中課程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踏出了舒適圈迫使我</a:t>
            </a:r>
            <a:r>
              <a:rPr lang="en-US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24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小時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使用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全英文溝通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。在那一個月當中，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我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勇於</a:t>
            </a:r>
            <a:r>
              <a:rPr lang="zh-TW" altLang="en-US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用外語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發表自己的意見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。直至今日，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和寄宿家庭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還是密切的聯絡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，這次的自我突破使我受益良多。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  <p:pic>
        <p:nvPicPr>
          <p:cNvPr id="17" name="圖片 16" descr="一張含有 天花板, 室內, 個人, 地板 的圖片&#10;&#10;自動產生的描述">
            <a:extLst>
              <a:ext uri="{FF2B5EF4-FFF2-40B4-BE49-F238E27FC236}">
                <a16:creationId xmlns:a16="http://schemas.microsoft.com/office/drawing/2014/main" id="{1EBA6173-4849-40A6-A5EF-3C691FE1B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09" y="1807797"/>
            <a:ext cx="1850219" cy="138477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FD845F-9791-42EC-A0DC-88E9EF7FB195}"/>
              </a:ext>
            </a:extLst>
          </p:cNvPr>
          <p:cNvSpPr txBox="1"/>
          <p:nvPr/>
        </p:nvSpPr>
        <p:spPr>
          <a:xfrm>
            <a:off x="2936786" y="3180693"/>
            <a:ext cx="1230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/>
              <a:t>寄宿家庭</a:t>
            </a:r>
            <a:endParaRPr lang="zh-TW" altLang="en-US" sz="1000" b="1" dirty="0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9F584DFF-9EF5-451B-9FD7-355B416B41AC}"/>
              </a:ext>
            </a:extLst>
          </p:cNvPr>
          <p:cNvSpPr/>
          <p:nvPr/>
        </p:nvSpPr>
        <p:spPr>
          <a:xfrm>
            <a:off x="3234776" y="2197579"/>
            <a:ext cx="367556" cy="443678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3C896145-C36E-45E6-9192-330758604C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39"/>
          <a:stretch/>
        </p:blipFill>
        <p:spPr>
          <a:xfrm>
            <a:off x="4379324" y="1782081"/>
            <a:ext cx="2325374" cy="328357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F2C54D-F0CF-460E-8C98-99AA9DA80A8A}"/>
              </a:ext>
            </a:extLst>
          </p:cNvPr>
          <p:cNvSpPr txBox="1"/>
          <p:nvPr/>
        </p:nvSpPr>
        <p:spPr>
          <a:xfrm>
            <a:off x="4408862" y="5107412"/>
            <a:ext cx="2200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b="1" dirty="0"/>
              <a:t>美國高中邀請函</a:t>
            </a:r>
            <a:endParaRPr lang="en-US" altLang="zh-TW" sz="1000" b="1" dirty="0"/>
          </a:p>
          <a:p>
            <a:pPr algn="ctr"/>
            <a:r>
              <a:rPr lang="en-US" altLang="zh-TW" sz="1000" b="1" dirty="0"/>
              <a:t>(</a:t>
            </a:r>
            <a:r>
              <a:rPr lang="en-US" altLang="zh-TW" sz="1000" b="1" i="0" dirty="0">
                <a:effectLst/>
                <a:latin typeface="arial" panose="020B0604020202020204" pitchFamily="34" charset="0"/>
              </a:rPr>
              <a:t>Visitation Academy of St. Louis</a:t>
            </a:r>
            <a:r>
              <a:rPr lang="en-US" altLang="zh-TW" sz="1000" b="0" i="0" dirty="0"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698014B-64EA-4FDD-9D78-9FBD8BB6F92B}"/>
              </a:ext>
            </a:extLst>
          </p:cNvPr>
          <p:cNvSpPr txBox="1"/>
          <p:nvPr/>
        </p:nvSpPr>
        <p:spPr>
          <a:xfrm>
            <a:off x="895650" y="3237192"/>
            <a:ext cx="21035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/>
              <a:t>美國遊學英文日記完整</a:t>
            </a:r>
            <a:r>
              <a:rPr lang="en-US" altLang="zh-TW" sz="1000" b="1" dirty="0"/>
              <a:t>QR code</a:t>
            </a:r>
            <a:endParaRPr lang="zh-TW" altLang="en-US" sz="10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120968-435C-4E11-A872-46F30D1C896F}"/>
              </a:ext>
            </a:extLst>
          </p:cNvPr>
          <p:cNvSpPr txBox="1"/>
          <p:nvPr/>
        </p:nvSpPr>
        <p:spPr>
          <a:xfrm>
            <a:off x="895650" y="561735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◆模擬聯合國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28CEA47-664C-43C4-A28F-50EDC3600610}"/>
              </a:ext>
            </a:extLst>
          </p:cNvPr>
          <p:cNvSpPr txBox="1"/>
          <p:nvPr/>
        </p:nvSpPr>
        <p:spPr>
          <a:xfrm>
            <a:off x="700459" y="5909073"/>
            <a:ext cx="5908877" cy="1727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      </a:t>
            </a:r>
            <a:r>
              <a:rPr lang="zh-TW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在國三時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參加了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台北美國學校舉辦的模擬聯合國</a:t>
            </a:r>
            <a:r>
              <a:rPr lang="en-US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lang="en-US" altLang="zh-TW" sz="12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Taipei American School Model United Nations</a:t>
            </a:r>
            <a:r>
              <a:rPr lang="zh-TW" altLang="zh-TW" sz="1200" dirty="0">
                <a:effectLst/>
              </a:rPr>
              <a:t>)</a:t>
            </a:r>
            <a:r>
              <a:rPr lang="zh-TW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。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在事前準備中，我必須善用網路資料，</a:t>
            </a:r>
            <a:r>
              <a:rPr lang="zh-TW" altLang="zh-TW" sz="12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閱讀大量英文資訊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，統整內容並在開會時提出解決方案。在整理資料的過程中，我學會快速的在網路資訊中找到</a:t>
            </a:r>
            <a:r>
              <a:rPr lang="zh-TW" altLang="zh-TW" sz="12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重點</a:t>
            </a:r>
            <a:r>
              <a:rPr lang="zh-TW" altLang="en-US" sz="12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ordia New" panose="020B0304020202020204" pitchFamily="34" charset="-34"/>
              </a:rPr>
              <a:t>。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高二那年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被學校選為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在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北京舉辦的哈佛模擬聯合國會議</a:t>
            </a:r>
            <a:r>
              <a:rPr lang="en-US" altLang="zh-TW" sz="1200" kern="0" dirty="0"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lang="en-US" altLang="zh-TW" sz="12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Harvard Model United Nations</a:t>
            </a:r>
            <a:r>
              <a:rPr lang="zh-TW" altLang="zh-TW" sz="1200" dirty="0">
                <a:effectLst/>
              </a:rPr>
              <a:t>)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代表，進行了三個月的準備及</a:t>
            </a:r>
            <a:r>
              <a:rPr lang="zh-TW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集訓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</a:t>
            </a:r>
            <a:r>
              <a:rPr lang="zh-TW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雖然最後因為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疫情無法前去北京開會，卻讓我學習到如何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大量的閱讀</a:t>
            </a:r>
            <a:r>
              <a:rPr lang="zh-TW" altLang="en-US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英文時事及國際間重大新聞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以及整理</a:t>
            </a:r>
            <a:r>
              <a:rPr lang="zh-TW" altLang="en-US" sz="1200" b="1" kern="0" dirty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各項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資料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。</a:t>
            </a:r>
            <a:endParaRPr lang="zh-TW" altLang="en-US" sz="1200" dirty="0"/>
          </a:p>
        </p:txBody>
      </p:sp>
      <p:pic>
        <p:nvPicPr>
          <p:cNvPr id="25" name="圖片 24" descr="一張含有 文字, 個人, 室內, 直立的 的圖片&#10;&#10;自動產生的描述">
            <a:extLst>
              <a:ext uri="{FF2B5EF4-FFF2-40B4-BE49-F238E27FC236}">
                <a16:creationId xmlns:a16="http://schemas.microsoft.com/office/drawing/2014/main" id="{AC4668E0-324D-43BD-9826-6FF3C80A6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3" y="7827716"/>
            <a:ext cx="1450723" cy="1783422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6F4469-B1A0-47EC-B4D3-9B4C244A4710}"/>
              </a:ext>
            </a:extLst>
          </p:cNvPr>
          <p:cNvSpPr txBox="1"/>
          <p:nvPr/>
        </p:nvSpPr>
        <p:spPr>
          <a:xfrm>
            <a:off x="634049" y="9621035"/>
            <a:ext cx="1800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台北美國學校模擬聯合國</a:t>
            </a:r>
          </a:p>
        </p:txBody>
      </p:sp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417D15F1-A872-4269-AA83-C5C7B88B0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20791" y="7563509"/>
            <a:ext cx="1616417" cy="2286257"/>
          </a:xfrm>
          <a:prstGeom prst="rect">
            <a:avLst/>
          </a:prstGeom>
        </p:spPr>
      </p:pic>
      <p:pic>
        <p:nvPicPr>
          <p:cNvPr id="28" name="圖片 27" descr="一張含有 文字 的圖片&#10;&#10;自動產生的描述">
            <a:extLst>
              <a:ext uri="{FF2B5EF4-FFF2-40B4-BE49-F238E27FC236}">
                <a16:creationId xmlns:a16="http://schemas.microsoft.com/office/drawing/2014/main" id="{37153438-C781-494D-B659-1DE07F113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914" y="7636420"/>
            <a:ext cx="1348460" cy="191331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93BF67B4-29AD-4F40-BD30-D1EF6CB97E36}"/>
              </a:ext>
            </a:extLst>
          </p:cNvPr>
          <p:cNvSpPr txBox="1"/>
          <p:nvPr/>
        </p:nvSpPr>
        <p:spPr>
          <a:xfrm>
            <a:off x="2568561" y="9598349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/>
              <a:t>台北美國學校模聯結業證書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2FB45ED-53C8-42F3-B52F-62DFC528A03D}"/>
              </a:ext>
            </a:extLst>
          </p:cNvPr>
          <p:cNvSpPr txBox="1"/>
          <p:nvPr/>
        </p:nvSpPr>
        <p:spPr>
          <a:xfrm>
            <a:off x="4927607" y="9671464"/>
            <a:ext cx="24741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哈佛北京模聯培訓證書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CC80B1E-BD7D-427C-BA51-50BBE7613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22" y="3847375"/>
            <a:ext cx="1304465" cy="1845187"/>
          </a:xfrm>
          <a:prstGeom prst="rect">
            <a:avLst/>
          </a:prstGeom>
        </p:spPr>
      </p:pic>
      <p:pic>
        <p:nvPicPr>
          <p:cNvPr id="31" name="圖片 30" descr="一張含有 文字, 差異 的圖片&#10;&#10;自動產生的描述">
            <a:extLst>
              <a:ext uri="{FF2B5EF4-FFF2-40B4-BE49-F238E27FC236}">
                <a16:creationId xmlns:a16="http://schemas.microsoft.com/office/drawing/2014/main" id="{C1211DB2-3C73-44B0-875A-D8AC4ACFA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76" y="3685452"/>
            <a:ext cx="1304465" cy="1845187"/>
          </a:xfrm>
          <a:prstGeom prst="rect">
            <a:avLst/>
          </a:prstGeom>
        </p:spPr>
      </p:pic>
      <p:pic>
        <p:nvPicPr>
          <p:cNvPr id="4" name="圖片 3" descr="一張含有 文字, 標誌 的圖片&#10;&#10;自動產生的描述">
            <a:extLst>
              <a:ext uri="{FF2B5EF4-FFF2-40B4-BE49-F238E27FC236}">
                <a16:creationId xmlns:a16="http://schemas.microsoft.com/office/drawing/2014/main" id="{5442E38C-B249-45D2-AAC1-0D01527245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4" y="3493310"/>
            <a:ext cx="1304465" cy="1845187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4BFD730B-E718-4635-BFFB-2691FC480F25}"/>
              </a:ext>
            </a:extLst>
          </p:cNvPr>
          <p:cNvSpPr txBox="1"/>
          <p:nvPr/>
        </p:nvSpPr>
        <p:spPr>
          <a:xfrm>
            <a:off x="1315367" y="5400843"/>
            <a:ext cx="2070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/>
              <a:t>美國遊學英文日記內容擷取</a:t>
            </a:r>
          </a:p>
        </p:txBody>
      </p:sp>
      <p:sp>
        <p:nvSpPr>
          <p:cNvPr id="32" name="object 68">
            <a:extLst>
              <a:ext uri="{FF2B5EF4-FFF2-40B4-BE49-F238E27FC236}">
                <a16:creationId xmlns:a16="http://schemas.microsoft.com/office/drawing/2014/main" id="{C5134D88-1892-4B77-8F2F-E79F76422072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5" name="object 71">
            <a:extLst>
              <a:ext uri="{FF2B5EF4-FFF2-40B4-BE49-F238E27FC236}">
                <a16:creationId xmlns:a16="http://schemas.microsoft.com/office/drawing/2014/main" id="{E9DD869F-6F6D-4CC0-8E9F-1200B746027E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36" name="object 72">
            <a:extLst>
              <a:ext uri="{FF2B5EF4-FFF2-40B4-BE49-F238E27FC236}">
                <a16:creationId xmlns:a16="http://schemas.microsoft.com/office/drawing/2014/main" id="{DAF0ECD2-92D0-4CFE-97B2-4BB70B970F6E}"/>
              </a:ext>
            </a:extLst>
          </p:cNvPr>
          <p:cNvSpPr/>
          <p:nvPr/>
        </p:nvSpPr>
        <p:spPr>
          <a:xfrm>
            <a:off x="326196" y="5821233"/>
            <a:ext cx="298683" cy="1154545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7" name="object 73">
            <a:extLst>
              <a:ext uri="{FF2B5EF4-FFF2-40B4-BE49-F238E27FC236}">
                <a16:creationId xmlns:a16="http://schemas.microsoft.com/office/drawing/2014/main" id="{3215C79A-207F-4884-947B-0EE160F5926C}"/>
              </a:ext>
            </a:extLst>
          </p:cNvPr>
          <p:cNvSpPr txBox="1"/>
          <p:nvPr/>
        </p:nvSpPr>
        <p:spPr>
          <a:xfrm>
            <a:off x="401776" y="6057417"/>
            <a:ext cx="195307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多元表現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38" name="object 78">
            <a:extLst>
              <a:ext uri="{FF2B5EF4-FFF2-40B4-BE49-F238E27FC236}">
                <a16:creationId xmlns:a16="http://schemas.microsoft.com/office/drawing/2014/main" id="{764AFCE1-7D49-4965-A57A-86D270FD3BBB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9" name="object 69">
            <a:extLst>
              <a:ext uri="{FF2B5EF4-FFF2-40B4-BE49-F238E27FC236}">
                <a16:creationId xmlns:a16="http://schemas.microsoft.com/office/drawing/2014/main" id="{91205307-B098-4AB3-959C-DE2D9631F4C1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40" name="object 70">
            <a:extLst>
              <a:ext uri="{FF2B5EF4-FFF2-40B4-BE49-F238E27FC236}">
                <a16:creationId xmlns:a16="http://schemas.microsoft.com/office/drawing/2014/main" id="{D5A66D2A-EC58-4991-9E35-A352CF7C8864}"/>
              </a:ext>
            </a:extLst>
          </p:cNvPr>
          <p:cNvSpPr txBox="1"/>
          <p:nvPr/>
        </p:nvSpPr>
        <p:spPr>
          <a:xfrm>
            <a:off x="421123" y="3708971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B545E43-04D4-4253-A026-B22397CD04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12" y="1829251"/>
            <a:ext cx="1331647" cy="13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4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27B5E05-7854-4769-AD90-6648ABA2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52946" y="2393033"/>
            <a:ext cx="2017789" cy="285395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51954E0-3D32-46E3-A763-34367A0D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603" y="5157255"/>
            <a:ext cx="1678865" cy="237458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9E4373A-2E0E-427A-A954-117DBD78909D}"/>
              </a:ext>
            </a:extLst>
          </p:cNvPr>
          <p:cNvSpPr txBox="1"/>
          <p:nvPr/>
        </p:nvSpPr>
        <p:spPr>
          <a:xfrm>
            <a:off x="1598244" y="4757470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/>
              <a:t>柬埔寨國際志工結業證書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12E5234-619B-4BFE-9A70-DF0F9FA03BC6}"/>
              </a:ext>
            </a:extLst>
          </p:cNvPr>
          <p:cNvSpPr txBox="1"/>
          <p:nvPr/>
        </p:nvSpPr>
        <p:spPr>
          <a:xfrm>
            <a:off x="812530" y="660382"/>
            <a:ext cx="5754259" cy="1724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      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國際志工並不是一件簡單的事情，尤其是所有家長老師都反對的柬埔寨。在我的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極力爭取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下，終於獲得前往柬埔寨的機會。</a:t>
            </a:r>
            <a:endParaRPr lang="en-US" altLang="zh-TW" sz="12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      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在那裡度過的一周，沒有網路，彷彿身處還未現代化的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世界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。我學會了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與自己相處、反思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卻也意識到科技確實能夠帶來大量的便利性，希望能夠</a:t>
            </a:r>
            <a:r>
              <a:rPr lang="zh-TW" altLang="en-US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結合科技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</a:t>
            </a:r>
            <a:r>
              <a:rPr lang="zh-TW" altLang="en-US" sz="1200" kern="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改善</a:t>
            </a:r>
            <a:r>
              <a:rPr lang="zh-TW" altLang="en-US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柬埔寨偏鄉的醫療技術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。這次經驗讓我永生難忘，我想，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「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傳遞愛本來就是生命最重要的真諦，並且值得我拚盡全力。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」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E87B4F4-0FEE-4C82-88AA-1832D78D4F39}"/>
              </a:ext>
            </a:extLst>
          </p:cNvPr>
          <p:cNvSpPr txBox="1"/>
          <p:nvPr/>
        </p:nvSpPr>
        <p:spPr>
          <a:xfrm>
            <a:off x="812530" y="24818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◆柬埔寨國際志工</a:t>
            </a:r>
          </a:p>
        </p:txBody>
      </p:sp>
      <p:pic>
        <p:nvPicPr>
          <p:cNvPr id="16" name="圖片 15" descr="一張含有 文字, 個人, 擺姿勢, 直立的 的圖片&#10;&#10;自動產生的描述">
            <a:extLst>
              <a:ext uri="{FF2B5EF4-FFF2-40B4-BE49-F238E27FC236}">
                <a16:creationId xmlns:a16="http://schemas.microsoft.com/office/drawing/2014/main" id="{45FD7FFC-334C-4921-9503-BB2E76E6D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91" y="2755962"/>
            <a:ext cx="1470030" cy="1960039"/>
          </a:xfrm>
          <a:prstGeom prst="rect">
            <a:avLst/>
          </a:prstGeom>
        </p:spPr>
      </p:pic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7B69C18B-ED98-43CB-8C18-F3DEA07DCA8F}"/>
              </a:ext>
            </a:extLst>
          </p:cNvPr>
          <p:cNvSpPr/>
          <p:nvPr/>
        </p:nvSpPr>
        <p:spPr>
          <a:xfrm>
            <a:off x="4836868" y="2902889"/>
            <a:ext cx="656558" cy="73962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FF07E76-8943-4579-8CEE-3A08FF974722}"/>
              </a:ext>
            </a:extLst>
          </p:cNvPr>
          <p:cNvSpPr txBox="1"/>
          <p:nvPr/>
        </p:nvSpPr>
        <p:spPr>
          <a:xfrm>
            <a:off x="4409264" y="4730513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 dirty="0"/>
              <a:t>與柬埔寨學生合影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9C3C417-3086-41D8-B550-41D015123EFA}"/>
              </a:ext>
            </a:extLst>
          </p:cNvPr>
          <p:cNvSpPr txBox="1"/>
          <p:nvPr/>
        </p:nvSpPr>
        <p:spPr>
          <a:xfrm>
            <a:off x="836532" y="5457688"/>
            <a:ext cx="2913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</a:rPr>
              <a:t>◆自主辦理國小寒假育樂營</a:t>
            </a:r>
            <a:endParaRPr lang="zh-TW" altLang="zh-TW" sz="1600" b="1" kern="100" dirty="0">
              <a:solidFill>
                <a:schemeClr val="accent4">
                  <a:lumMod val="50000"/>
                </a:schemeClr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3AAAB2B-EF9A-4580-B045-9949B3B80B69}"/>
              </a:ext>
            </a:extLst>
          </p:cNvPr>
          <p:cNvSpPr txBox="1"/>
          <p:nvPr/>
        </p:nvSpPr>
        <p:spPr>
          <a:xfrm>
            <a:off x="1034862" y="5796241"/>
            <a:ext cx="2604265" cy="3386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        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高二寒假我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自發性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的與同學一起籌辦了一場國小育樂營，主要負責的課程項目是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標本製作</a:t>
            </a:r>
            <a:r>
              <a:rPr lang="zh-TW" altLang="en-US" sz="1200" kern="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及</a:t>
            </a:r>
            <a:r>
              <a:rPr lang="zh-TW" altLang="en-US" sz="1200" b="1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生物課程</a:t>
            </a:r>
            <a:r>
              <a:rPr lang="zh-TW" altLang="en-US" sz="1200" kern="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。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當天除了授課，也擔任了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領隊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，很意外地在活動當天發現，我的小組內竟有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兩名</a:t>
            </a:r>
            <a:r>
              <a:rPr lang="zh-TW" altLang="zh-TW" sz="1200" kern="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屬於</a:t>
            </a:r>
            <a:r>
              <a:rPr lang="zh-TW" altLang="zh-TW" sz="12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注意力不足</a:t>
            </a:r>
            <a:r>
              <a:rPr lang="zh-TW" altLang="zh-TW" sz="1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過動</a:t>
            </a:r>
            <a:r>
              <a:rPr lang="zh-TW" altLang="zh-TW" sz="1200" b="1" dirty="0">
                <a:solidFill>
                  <a:srgbClr val="FF0000"/>
                </a:solidFill>
                <a:effectLst/>
              </a:rPr>
              <a:t>症</a:t>
            </a:r>
            <a:r>
              <a:rPr lang="en-US" altLang="zh-TW" sz="12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(ADHD)</a:t>
            </a:r>
            <a:r>
              <a:rPr lang="zh-TW" altLang="zh-TW" sz="12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兒童</a:t>
            </a:r>
            <a:r>
              <a:rPr lang="zh-TW" altLang="zh-TW" sz="1200" dirty="0">
                <a:effectLst/>
              </a:rPr>
              <a:t>。</a:t>
            </a:r>
            <a:r>
              <a:rPr lang="zh-TW" altLang="en-US" sz="1200" dirty="0"/>
              <a:t>我學習到與特殊狀況的孩子溝通，不只需要耐心，更是要懂得</a:t>
            </a:r>
            <a:r>
              <a:rPr lang="zh-TW" altLang="en-US" sz="1200" b="1" dirty="0">
                <a:solidFill>
                  <a:srgbClr val="FF0000"/>
                </a:solidFill>
              </a:rPr>
              <a:t>換位思考</a:t>
            </a:r>
            <a:r>
              <a:rPr lang="zh-TW" altLang="en-US" sz="1200" dirty="0"/>
              <a:t>。</a:t>
            </a:r>
            <a:r>
              <a:rPr lang="zh-TW" altLang="zh-TW" sz="1200" dirty="0">
                <a:effectLst/>
              </a:rPr>
              <a:t>在短短的營期內，不僅考驗我的</a:t>
            </a:r>
            <a:r>
              <a:rPr lang="zh-TW" altLang="zh-TW" sz="1200" b="1" dirty="0">
                <a:solidFill>
                  <a:srgbClr val="FF0000"/>
                </a:solidFill>
                <a:effectLst/>
              </a:rPr>
              <a:t>細心與耐心</a:t>
            </a:r>
            <a:r>
              <a:rPr lang="zh-TW" altLang="zh-TW" sz="1200" dirty="0">
                <a:effectLst/>
              </a:rPr>
              <a:t>，</a:t>
            </a:r>
            <a:r>
              <a:rPr lang="zh-TW" altLang="en-US" sz="1200" dirty="0">
                <a:effectLst/>
              </a:rPr>
              <a:t>透過付出的過程，</a:t>
            </a:r>
            <a:r>
              <a:rPr lang="zh-TW" altLang="zh-TW" sz="1200" dirty="0">
                <a:effectLst/>
              </a:rPr>
              <a:t>學習到與過動症兒童相處、溝通。</a:t>
            </a:r>
            <a:endParaRPr lang="zh-TW" altLang="en-US" sz="1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18A323-5C50-477B-B348-A0086B01621A}"/>
              </a:ext>
            </a:extLst>
          </p:cNvPr>
          <p:cNvSpPr txBox="1"/>
          <p:nvPr/>
        </p:nvSpPr>
        <p:spPr>
          <a:xfrm>
            <a:off x="4618419" y="7450747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b="1"/>
              <a:t>垂楊國小感謝狀</a:t>
            </a:r>
            <a:endParaRPr lang="zh-TW" altLang="en-US" sz="1050" b="1" dirty="0"/>
          </a:p>
        </p:txBody>
      </p:sp>
      <p:pic>
        <p:nvPicPr>
          <p:cNvPr id="22" name="圖片 21" descr="一張含有 個人, 室內, 小孩, 團體 的圖片&#10;&#10;自動產生的描述">
            <a:extLst>
              <a:ext uri="{FF2B5EF4-FFF2-40B4-BE49-F238E27FC236}">
                <a16:creationId xmlns:a16="http://schemas.microsoft.com/office/drawing/2014/main" id="{F034D2C5-9745-4C9B-9695-C1207887C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41" y="7704663"/>
            <a:ext cx="2028927" cy="152100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0400A4D-ED5B-482F-AA20-9FC49CD1480D}"/>
              </a:ext>
            </a:extLst>
          </p:cNvPr>
          <p:cNvSpPr txBox="1"/>
          <p:nvPr/>
        </p:nvSpPr>
        <p:spPr>
          <a:xfrm>
            <a:off x="4428379" y="9265709"/>
            <a:ext cx="2693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/>
              <a:t>與垂楊國小學生合影</a:t>
            </a:r>
          </a:p>
        </p:txBody>
      </p:sp>
      <p:sp>
        <p:nvSpPr>
          <p:cNvPr id="24" name="流程圖: 接點 23">
            <a:extLst>
              <a:ext uri="{FF2B5EF4-FFF2-40B4-BE49-F238E27FC236}">
                <a16:creationId xmlns:a16="http://schemas.microsoft.com/office/drawing/2014/main" id="{C6921246-7464-4250-925D-FB34975129B5}"/>
              </a:ext>
            </a:extLst>
          </p:cNvPr>
          <p:cNvSpPr/>
          <p:nvPr/>
        </p:nvSpPr>
        <p:spPr>
          <a:xfrm>
            <a:off x="4191674" y="7867811"/>
            <a:ext cx="715609" cy="697109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object 68">
            <a:extLst>
              <a:ext uri="{FF2B5EF4-FFF2-40B4-BE49-F238E27FC236}">
                <a16:creationId xmlns:a16="http://schemas.microsoft.com/office/drawing/2014/main" id="{80114C2D-024B-4C5D-9802-995F1ABC0421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7" name="object 71">
            <a:extLst>
              <a:ext uri="{FF2B5EF4-FFF2-40B4-BE49-F238E27FC236}">
                <a16:creationId xmlns:a16="http://schemas.microsoft.com/office/drawing/2014/main" id="{D909E6E8-0712-4D47-9D2E-287FC2C4E9CC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28" name="object 72">
            <a:extLst>
              <a:ext uri="{FF2B5EF4-FFF2-40B4-BE49-F238E27FC236}">
                <a16:creationId xmlns:a16="http://schemas.microsoft.com/office/drawing/2014/main" id="{0B99BE27-E990-494C-A038-14618CBE07C8}"/>
              </a:ext>
            </a:extLst>
          </p:cNvPr>
          <p:cNvSpPr/>
          <p:nvPr/>
        </p:nvSpPr>
        <p:spPr>
          <a:xfrm>
            <a:off x="326196" y="5821233"/>
            <a:ext cx="298683" cy="1154545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9" name="object 73">
            <a:extLst>
              <a:ext uri="{FF2B5EF4-FFF2-40B4-BE49-F238E27FC236}">
                <a16:creationId xmlns:a16="http://schemas.microsoft.com/office/drawing/2014/main" id="{10E1294A-63B3-4201-8BD9-90B5C2DEE77F}"/>
              </a:ext>
            </a:extLst>
          </p:cNvPr>
          <p:cNvSpPr txBox="1"/>
          <p:nvPr/>
        </p:nvSpPr>
        <p:spPr>
          <a:xfrm>
            <a:off x="401776" y="6057417"/>
            <a:ext cx="195307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多元表現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30" name="object 78">
            <a:extLst>
              <a:ext uri="{FF2B5EF4-FFF2-40B4-BE49-F238E27FC236}">
                <a16:creationId xmlns:a16="http://schemas.microsoft.com/office/drawing/2014/main" id="{683413C6-F0A4-4918-B5EC-B5AF54F9ADC6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1" name="object 69">
            <a:extLst>
              <a:ext uri="{FF2B5EF4-FFF2-40B4-BE49-F238E27FC236}">
                <a16:creationId xmlns:a16="http://schemas.microsoft.com/office/drawing/2014/main" id="{F7739EB0-EC4C-401C-957E-9EBDBEB086B5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32" name="object 70">
            <a:extLst>
              <a:ext uri="{FF2B5EF4-FFF2-40B4-BE49-F238E27FC236}">
                <a16:creationId xmlns:a16="http://schemas.microsoft.com/office/drawing/2014/main" id="{CCE9A85B-1082-4EF7-AB16-CF902E2537D7}"/>
              </a:ext>
            </a:extLst>
          </p:cNvPr>
          <p:cNvSpPr txBox="1"/>
          <p:nvPr/>
        </p:nvSpPr>
        <p:spPr>
          <a:xfrm>
            <a:off x="421123" y="3708971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</p:spTree>
    <p:extLst>
      <p:ext uri="{BB962C8B-B14F-4D97-AF65-F5344CB8AC3E}">
        <p14:creationId xmlns:p14="http://schemas.microsoft.com/office/powerpoint/2010/main" val="4052430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724F05-9287-4A74-82F6-FFA5C2445FED}"/>
              </a:ext>
            </a:extLst>
          </p:cNvPr>
          <p:cNvSpPr txBox="1"/>
          <p:nvPr/>
        </p:nvSpPr>
        <p:spPr>
          <a:xfrm>
            <a:off x="771732" y="3566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zh-TW" altLang="en-US" b="1" dirty="0">
                <a:solidFill>
                  <a:schemeClr val="accent4">
                    <a:lumMod val="50000"/>
                  </a:schemeClr>
                </a:solidFill>
              </a:rPr>
              <a:t>熱音社社長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82CD52-FC17-4A25-8666-4F3C36677D86}"/>
              </a:ext>
            </a:extLst>
          </p:cNvPr>
          <p:cNvSpPr txBox="1"/>
          <p:nvPr/>
        </p:nvSpPr>
        <p:spPr>
          <a:xfrm>
            <a:off x="980442" y="5950238"/>
            <a:ext cx="244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zh-TW" altLang="en-US" b="1" dirty="0">
                <a:solidFill>
                  <a:schemeClr val="accent4">
                    <a:lumMod val="50000"/>
                  </a:schemeClr>
                </a:solidFill>
              </a:rPr>
              <a:t>學生會副活動長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465B54-2B2F-4D98-9F19-27073CF35E93}"/>
              </a:ext>
            </a:extLst>
          </p:cNvPr>
          <p:cNvSpPr txBox="1"/>
          <p:nvPr/>
        </p:nvSpPr>
        <p:spPr>
          <a:xfrm>
            <a:off x="855428" y="6336880"/>
            <a:ext cx="5938788" cy="102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/>
              <a:t>         高二時我擔任</a:t>
            </a:r>
            <a:r>
              <a:rPr lang="zh-TW" altLang="en-US" sz="1400" b="1" dirty="0">
                <a:solidFill>
                  <a:srgbClr val="FF0000"/>
                </a:solidFill>
              </a:rPr>
              <a:t>學生會副活動長</a:t>
            </a:r>
            <a:r>
              <a:rPr lang="zh-TW" altLang="en-US" sz="1400" dirty="0"/>
              <a:t>，除了要負責各式</a:t>
            </a:r>
            <a:r>
              <a:rPr lang="zh-TW" altLang="en-US" sz="1400" b="1" dirty="0">
                <a:solidFill>
                  <a:srgbClr val="FF0000"/>
                </a:solidFill>
              </a:rPr>
              <a:t>活動的構思及企畫書</a:t>
            </a:r>
            <a:r>
              <a:rPr lang="zh-TW" altLang="en-US" sz="1400" dirty="0"/>
              <a:t>，更要培養與組員之間的默契。印象最深的是大家一起完成校慶的鬼屋，過程中需要不斷的磨合才能完成，讓我學習到</a:t>
            </a:r>
            <a:r>
              <a:rPr lang="zh-TW" altLang="en-US" sz="1400" b="1" dirty="0">
                <a:solidFill>
                  <a:srgbClr val="FF0000"/>
                </a:solidFill>
              </a:rPr>
              <a:t>團隊合作</a:t>
            </a:r>
            <a:r>
              <a:rPr lang="zh-TW" altLang="en-US" sz="1400" dirty="0"/>
              <a:t>的重要性。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20D2B1-F146-4E27-BD4A-E85EA850CD9A}"/>
              </a:ext>
            </a:extLst>
          </p:cNvPr>
          <p:cNvSpPr txBox="1"/>
          <p:nvPr/>
        </p:nvSpPr>
        <p:spPr>
          <a:xfrm>
            <a:off x="974552" y="846778"/>
            <a:ext cx="5533148" cy="1170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      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在擔任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熱音社社長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時，我替社團辦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了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一</a:t>
            </a:r>
            <a:r>
              <a:rPr lang="zh-TW" altLang="en-US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場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校外展演。一方面要取得學校的支持，一方面憑藉著我的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熱情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以及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高執行力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，在短短半年內組織起社員的團結心，處理了場地租借、燈光舞台、合作對象以及資金來源等各項事務，完成了</a:t>
            </a:r>
            <a:r>
              <a:rPr lang="zh-TW" altLang="en-US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創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校</a:t>
            </a:r>
            <a:r>
              <a:rPr lang="zh-TW" altLang="en-US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以來</a:t>
            </a:r>
            <a:r>
              <a:rPr lang="zh-TW" altLang="zh-TW" sz="12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第一場公開校外社團成果發表</a:t>
            </a:r>
            <a:r>
              <a:rPr lang="zh-TW" altLang="zh-TW" sz="12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。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Cordia New" panose="020B0304020202020204" pitchFamily="34" charset="-34"/>
            </a:endParaRPr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834797C5-F6EE-424E-864A-AE6009179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30" y="3664081"/>
            <a:ext cx="1491287" cy="2109273"/>
          </a:xfrm>
          <a:prstGeom prst="rect">
            <a:avLst/>
          </a:prstGeom>
        </p:spPr>
      </p:pic>
      <p:pic>
        <p:nvPicPr>
          <p:cNvPr id="17" name="圖片 16" descr="一張含有 文字 的圖片&#10;&#10;自動產生的描述">
            <a:extLst>
              <a:ext uri="{FF2B5EF4-FFF2-40B4-BE49-F238E27FC236}">
                <a16:creationId xmlns:a16="http://schemas.microsoft.com/office/drawing/2014/main" id="{4BC99D9D-EE14-41D9-89D3-40A46AB06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79" y="3684398"/>
            <a:ext cx="1491288" cy="210927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A6FBBD-0975-4F29-B9A6-69777EFC90EC}"/>
              </a:ext>
            </a:extLst>
          </p:cNvPr>
          <p:cNvSpPr txBox="1"/>
          <p:nvPr/>
        </p:nvSpPr>
        <p:spPr>
          <a:xfrm>
            <a:off x="3847574" y="5700087"/>
            <a:ext cx="1593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高一下熱音社社長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7E4BD5-5DC4-4B72-A1C0-B870942929BB}"/>
              </a:ext>
            </a:extLst>
          </p:cNvPr>
          <p:cNvSpPr txBox="1"/>
          <p:nvPr/>
        </p:nvSpPr>
        <p:spPr>
          <a:xfrm>
            <a:off x="2231766" y="5700087"/>
            <a:ext cx="1593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高一上熱音社社長</a:t>
            </a:r>
          </a:p>
        </p:txBody>
      </p:sp>
      <p:pic>
        <p:nvPicPr>
          <p:cNvPr id="20" name="圖片 19" descr="一張含有 個人, 地板, 行李, 室內 的圖片&#10;&#10;自動產生的描述">
            <a:extLst>
              <a:ext uri="{FF2B5EF4-FFF2-40B4-BE49-F238E27FC236}">
                <a16:creationId xmlns:a16="http://schemas.microsoft.com/office/drawing/2014/main" id="{FE5840A2-E88C-4C32-916D-F8438E9F3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50" y="2103079"/>
            <a:ext cx="1890615" cy="1262824"/>
          </a:xfrm>
          <a:prstGeom prst="rect">
            <a:avLst/>
          </a:prstGeom>
        </p:spPr>
      </p:pic>
      <p:pic>
        <p:nvPicPr>
          <p:cNvPr id="21" name="圖片 20" descr="一張含有 文字, 個人, 擺姿勢, 團體 的圖片&#10;&#10;自動產生的描述">
            <a:extLst>
              <a:ext uri="{FF2B5EF4-FFF2-40B4-BE49-F238E27FC236}">
                <a16:creationId xmlns:a16="http://schemas.microsoft.com/office/drawing/2014/main" id="{AB1DD039-3FD7-4D0B-82DD-EACD05735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5" y="2004277"/>
            <a:ext cx="2175689" cy="1460429"/>
          </a:xfrm>
          <a:prstGeom prst="rect">
            <a:avLst/>
          </a:prstGeom>
        </p:spPr>
      </p:pic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78280CB0-484C-4576-8D3F-1FB7239C99A8}"/>
              </a:ext>
            </a:extLst>
          </p:cNvPr>
          <p:cNvSpPr/>
          <p:nvPr/>
        </p:nvSpPr>
        <p:spPr>
          <a:xfrm>
            <a:off x="5315064" y="2507406"/>
            <a:ext cx="445607" cy="45417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流程圖: 接點 22">
            <a:extLst>
              <a:ext uri="{FF2B5EF4-FFF2-40B4-BE49-F238E27FC236}">
                <a16:creationId xmlns:a16="http://schemas.microsoft.com/office/drawing/2014/main" id="{8E122217-8CAB-4490-80F7-4069E747CA36}"/>
              </a:ext>
            </a:extLst>
          </p:cNvPr>
          <p:cNvSpPr/>
          <p:nvPr/>
        </p:nvSpPr>
        <p:spPr>
          <a:xfrm>
            <a:off x="1715474" y="2678852"/>
            <a:ext cx="448580" cy="45417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 descr="一張含有 室內, 比賽, 遊戲, 階段 的圖片&#10;&#10;自動產生的描述">
            <a:extLst>
              <a:ext uri="{FF2B5EF4-FFF2-40B4-BE49-F238E27FC236}">
                <a16:creationId xmlns:a16="http://schemas.microsoft.com/office/drawing/2014/main" id="{ABFB75D4-B878-482B-B69F-DBCC04D34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04" y="2014458"/>
            <a:ext cx="1890615" cy="1417322"/>
          </a:xfrm>
          <a:prstGeom prst="rect">
            <a:avLst/>
          </a:prstGeom>
        </p:spPr>
      </p:pic>
      <p:sp>
        <p:nvSpPr>
          <p:cNvPr id="25" name="流程圖: 接點 24">
            <a:extLst>
              <a:ext uri="{FF2B5EF4-FFF2-40B4-BE49-F238E27FC236}">
                <a16:creationId xmlns:a16="http://schemas.microsoft.com/office/drawing/2014/main" id="{22F6B9E6-E28A-4E01-B076-7B91D69265ED}"/>
              </a:ext>
            </a:extLst>
          </p:cNvPr>
          <p:cNvSpPr/>
          <p:nvPr/>
        </p:nvSpPr>
        <p:spPr>
          <a:xfrm>
            <a:off x="3837943" y="2514106"/>
            <a:ext cx="445607" cy="45417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 descr="一張含有 個人, 擺姿勢, 團體, 人 的圖片&#10;&#10;自動產生的描述">
            <a:extLst>
              <a:ext uri="{FF2B5EF4-FFF2-40B4-BE49-F238E27FC236}">
                <a16:creationId xmlns:a16="http://schemas.microsoft.com/office/drawing/2014/main" id="{D4506F46-C7A2-4E34-8AFF-AE34B80B71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14166" y="7563101"/>
            <a:ext cx="2235200" cy="1676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7FB63AA2-0227-46EB-BD9C-FE7F0361ACCD}"/>
              </a:ext>
            </a:extLst>
          </p:cNvPr>
          <p:cNvSpPr txBox="1"/>
          <p:nvPr/>
        </p:nvSpPr>
        <p:spPr>
          <a:xfrm>
            <a:off x="3207663" y="3423772"/>
            <a:ext cx="1593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校外社團成果發表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E1C75C1-8FD1-4D37-965B-05D6C9556A0E}"/>
              </a:ext>
            </a:extLst>
          </p:cNvPr>
          <p:cNvSpPr txBox="1"/>
          <p:nvPr/>
        </p:nvSpPr>
        <p:spPr>
          <a:xfrm>
            <a:off x="1715474" y="9295398"/>
            <a:ext cx="1593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校慶鬼屋企劃</a:t>
            </a:r>
          </a:p>
        </p:txBody>
      </p:sp>
      <p:pic>
        <p:nvPicPr>
          <p:cNvPr id="31" name="圖片 30" descr="一張含有 文字 的圖片&#10;&#10;自動產生的描述">
            <a:extLst>
              <a:ext uri="{FF2B5EF4-FFF2-40B4-BE49-F238E27FC236}">
                <a16:creationId xmlns:a16="http://schemas.microsoft.com/office/drawing/2014/main" id="{7156A31A-83F8-4361-8B72-C32C19D28E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22583" y="7392050"/>
            <a:ext cx="1585359" cy="2242328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0347123-C485-43F0-BCE3-F486593F9910}"/>
              </a:ext>
            </a:extLst>
          </p:cNvPr>
          <p:cNvSpPr txBox="1"/>
          <p:nvPr/>
        </p:nvSpPr>
        <p:spPr>
          <a:xfrm>
            <a:off x="3955454" y="9549314"/>
            <a:ext cx="2195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 b="1" dirty="0"/>
              <a:t>高二學生會活動組副組長</a:t>
            </a:r>
          </a:p>
        </p:txBody>
      </p:sp>
      <p:sp>
        <p:nvSpPr>
          <p:cNvPr id="28" name="object 68">
            <a:extLst>
              <a:ext uri="{FF2B5EF4-FFF2-40B4-BE49-F238E27FC236}">
                <a16:creationId xmlns:a16="http://schemas.microsoft.com/office/drawing/2014/main" id="{D906BAB9-0B9F-4EB7-92C5-0A146491F682}"/>
              </a:ext>
            </a:extLst>
          </p:cNvPr>
          <p:cNvSpPr/>
          <p:nvPr/>
        </p:nvSpPr>
        <p:spPr>
          <a:xfrm>
            <a:off x="326196" y="150829"/>
            <a:ext cx="298683" cy="5463736"/>
          </a:xfrm>
          <a:custGeom>
            <a:avLst/>
            <a:gdLst/>
            <a:ahLst/>
            <a:cxnLst/>
            <a:rect l="l" t="t" r="r" b="b"/>
            <a:pathLst>
              <a:path w="342900" h="4519295">
                <a:moveTo>
                  <a:pt x="342798" y="0"/>
                </a:moveTo>
                <a:lnTo>
                  <a:pt x="342798" y="4347565"/>
                </a:lnTo>
                <a:lnTo>
                  <a:pt x="336676" y="4393131"/>
                </a:lnTo>
                <a:lnTo>
                  <a:pt x="319398" y="4434076"/>
                </a:lnTo>
                <a:lnTo>
                  <a:pt x="292598" y="4468764"/>
                </a:lnTo>
                <a:lnTo>
                  <a:pt x="257909" y="4495564"/>
                </a:lnTo>
                <a:lnTo>
                  <a:pt x="216965" y="4512842"/>
                </a:lnTo>
                <a:lnTo>
                  <a:pt x="171399" y="4518964"/>
                </a:lnTo>
                <a:lnTo>
                  <a:pt x="125832" y="4512842"/>
                </a:lnTo>
                <a:lnTo>
                  <a:pt x="84888" y="4495564"/>
                </a:lnTo>
                <a:lnTo>
                  <a:pt x="50199" y="4468764"/>
                </a:lnTo>
                <a:lnTo>
                  <a:pt x="23399" y="4434076"/>
                </a:lnTo>
                <a:lnTo>
                  <a:pt x="6122" y="4393131"/>
                </a:lnTo>
                <a:lnTo>
                  <a:pt x="0" y="4347565"/>
                </a:lnTo>
                <a:lnTo>
                  <a:pt x="0" y="0"/>
                </a:lnTo>
              </a:path>
            </a:pathLst>
          </a:custGeom>
          <a:ln w="13969">
            <a:solidFill>
              <a:srgbClr val="D5D5D5"/>
            </a:solidFill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4" name="object 71">
            <a:extLst>
              <a:ext uri="{FF2B5EF4-FFF2-40B4-BE49-F238E27FC236}">
                <a16:creationId xmlns:a16="http://schemas.microsoft.com/office/drawing/2014/main" id="{83190490-1434-484F-A37D-7EE5E0965FE4}"/>
              </a:ext>
            </a:extLst>
          </p:cNvPr>
          <p:cNvSpPr txBox="1"/>
          <p:nvPr/>
        </p:nvSpPr>
        <p:spPr>
          <a:xfrm>
            <a:off x="403282" y="4671594"/>
            <a:ext cx="185480" cy="53992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Noto Sans CJK JP Medium"/>
                <a:cs typeface="Noto Sans CJK JP Medium"/>
              </a:rPr>
              <a:t>郭譯蔓</a:t>
            </a:r>
            <a:endParaRPr sz="1000" dirty="0">
              <a:solidFill>
                <a:schemeClr val="bg1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35" name="object 72">
            <a:extLst>
              <a:ext uri="{FF2B5EF4-FFF2-40B4-BE49-F238E27FC236}">
                <a16:creationId xmlns:a16="http://schemas.microsoft.com/office/drawing/2014/main" id="{8CC72D9E-497C-404C-87F3-78E9B263AC3F}"/>
              </a:ext>
            </a:extLst>
          </p:cNvPr>
          <p:cNvSpPr/>
          <p:nvPr/>
        </p:nvSpPr>
        <p:spPr>
          <a:xfrm>
            <a:off x="326196" y="5821233"/>
            <a:ext cx="298683" cy="1154545"/>
          </a:xfrm>
          <a:custGeom>
            <a:avLst/>
            <a:gdLst/>
            <a:ahLst/>
            <a:cxnLst/>
            <a:rect l="l" t="t" r="r" b="b"/>
            <a:pathLst>
              <a:path w="342900" h="710564">
                <a:moveTo>
                  <a:pt x="171399" y="0"/>
                </a:moveTo>
                <a:lnTo>
                  <a:pt x="216965" y="6122"/>
                </a:lnTo>
                <a:lnTo>
                  <a:pt x="257909" y="23399"/>
                </a:lnTo>
                <a:lnTo>
                  <a:pt x="292598" y="50199"/>
                </a:lnTo>
                <a:lnTo>
                  <a:pt x="319398" y="84888"/>
                </a:lnTo>
                <a:lnTo>
                  <a:pt x="336676" y="125832"/>
                </a:lnTo>
                <a:lnTo>
                  <a:pt x="342798" y="171399"/>
                </a:lnTo>
                <a:lnTo>
                  <a:pt x="342798" y="538835"/>
                </a:lnTo>
                <a:lnTo>
                  <a:pt x="336676" y="584401"/>
                </a:lnTo>
                <a:lnTo>
                  <a:pt x="319398" y="625346"/>
                </a:lnTo>
                <a:lnTo>
                  <a:pt x="292598" y="660034"/>
                </a:lnTo>
                <a:lnTo>
                  <a:pt x="257909" y="686834"/>
                </a:lnTo>
                <a:lnTo>
                  <a:pt x="216965" y="704112"/>
                </a:lnTo>
                <a:lnTo>
                  <a:pt x="171399" y="710234"/>
                </a:lnTo>
                <a:lnTo>
                  <a:pt x="125832" y="704112"/>
                </a:lnTo>
                <a:lnTo>
                  <a:pt x="84888" y="686834"/>
                </a:lnTo>
                <a:lnTo>
                  <a:pt x="50199" y="660034"/>
                </a:lnTo>
                <a:lnTo>
                  <a:pt x="23399" y="625346"/>
                </a:lnTo>
                <a:lnTo>
                  <a:pt x="6122" y="584401"/>
                </a:lnTo>
                <a:lnTo>
                  <a:pt x="0" y="538835"/>
                </a:lnTo>
                <a:lnTo>
                  <a:pt x="0" y="171399"/>
                </a:lnTo>
                <a:lnTo>
                  <a:pt x="6122" y="125832"/>
                </a:lnTo>
                <a:lnTo>
                  <a:pt x="23399" y="84888"/>
                </a:lnTo>
                <a:lnTo>
                  <a:pt x="50199" y="50199"/>
                </a:lnTo>
                <a:lnTo>
                  <a:pt x="84888" y="23399"/>
                </a:lnTo>
                <a:lnTo>
                  <a:pt x="125832" y="6122"/>
                </a:lnTo>
                <a:lnTo>
                  <a:pt x="171399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3969">
            <a:noFill/>
            <a:prstDash val="dot"/>
          </a:ln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6" name="object 73">
            <a:extLst>
              <a:ext uri="{FF2B5EF4-FFF2-40B4-BE49-F238E27FC236}">
                <a16:creationId xmlns:a16="http://schemas.microsoft.com/office/drawing/2014/main" id="{E6C7F01E-3A93-4674-9837-2B25996AFBDB}"/>
              </a:ext>
            </a:extLst>
          </p:cNvPr>
          <p:cNvSpPr txBox="1"/>
          <p:nvPr/>
        </p:nvSpPr>
        <p:spPr>
          <a:xfrm>
            <a:off x="401776" y="6057417"/>
            <a:ext cx="195307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多元表現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37" name="object 78">
            <a:extLst>
              <a:ext uri="{FF2B5EF4-FFF2-40B4-BE49-F238E27FC236}">
                <a16:creationId xmlns:a16="http://schemas.microsoft.com/office/drawing/2014/main" id="{616E019B-B4FB-446D-812F-E4C4A5020DAB}"/>
              </a:ext>
            </a:extLst>
          </p:cNvPr>
          <p:cNvSpPr/>
          <p:nvPr/>
        </p:nvSpPr>
        <p:spPr>
          <a:xfrm>
            <a:off x="0" y="-1"/>
            <a:ext cx="138545" cy="100306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8" name="object 69">
            <a:extLst>
              <a:ext uri="{FF2B5EF4-FFF2-40B4-BE49-F238E27FC236}">
                <a16:creationId xmlns:a16="http://schemas.microsoft.com/office/drawing/2014/main" id="{8B556CC8-90CB-47C4-A972-F168E2EAF4DC}"/>
              </a:ext>
            </a:extLst>
          </p:cNvPr>
          <p:cNvSpPr txBox="1"/>
          <p:nvPr/>
        </p:nvSpPr>
        <p:spPr>
          <a:xfrm>
            <a:off x="421355" y="138937"/>
            <a:ext cx="138313" cy="342071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 dirty="0">
                <a:solidFill>
                  <a:schemeClr val="bg2">
                    <a:lumMod val="50000"/>
                  </a:schemeClr>
                </a:solidFill>
                <a:latin typeface="Noto Sans CJK JP Medium"/>
                <a:cs typeface="Noto Sans CJK JP Medium"/>
              </a:rPr>
              <a:t>輔仁大學</a:t>
            </a:r>
            <a:r>
              <a:rPr lang="zh-TW" altLang="en-US" sz="1000" i="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醫學資訊與創新應用學士學位學程</a:t>
            </a:r>
            <a:endParaRPr sz="1000" dirty="0">
              <a:solidFill>
                <a:schemeClr val="bg2">
                  <a:lumMod val="50000"/>
                </a:schemeClr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39" name="object 70">
            <a:extLst>
              <a:ext uri="{FF2B5EF4-FFF2-40B4-BE49-F238E27FC236}">
                <a16:creationId xmlns:a16="http://schemas.microsoft.com/office/drawing/2014/main" id="{5D5074F6-0883-4561-BA57-FC2FF39DB139}"/>
              </a:ext>
            </a:extLst>
          </p:cNvPr>
          <p:cNvSpPr txBox="1"/>
          <p:nvPr/>
        </p:nvSpPr>
        <p:spPr>
          <a:xfrm>
            <a:off x="421123" y="3708971"/>
            <a:ext cx="138545" cy="717153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11527" marR="4611" algn="just">
              <a:lnSpc>
                <a:spcPct val="116700"/>
              </a:lnSpc>
              <a:spcBef>
                <a:spcPts val="91"/>
              </a:spcBef>
            </a:pPr>
            <a:r>
              <a:rPr lang="zh-TW" altLang="en-US" sz="1000">
                <a:solidFill>
                  <a:schemeClr val="bg1">
                    <a:lumMod val="50000"/>
                  </a:schemeClr>
                </a:solidFill>
                <a:latin typeface="+mn-ea"/>
                <a:cs typeface="WenQuanYi Micro Hei"/>
              </a:rPr>
              <a:t>備審資料</a:t>
            </a:r>
            <a:endParaRPr sz="1000" dirty="0">
              <a:solidFill>
                <a:schemeClr val="bg1">
                  <a:lumMod val="50000"/>
                </a:schemeClr>
              </a:solidFill>
              <a:latin typeface="+mn-ea"/>
              <a:cs typeface="WenQuanYi Micro Hei"/>
            </a:endParaRPr>
          </a:p>
        </p:txBody>
      </p:sp>
      <p:sp>
        <p:nvSpPr>
          <p:cNvPr id="33" name="流程圖: 接點 32">
            <a:extLst>
              <a:ext uri="{FF2B5EF4-FFF2-40B4-BE49-F238E27FC236}">
                <a16:creationId xmlns:a16="http://schemas.microsoft.com/office/drawing/2014/main" id="{2ED52899-D89C-484C-AD92-794C0DFAB13D}"/>
              </a:ext>
            </a:extLst>
          </p:cNvPr>
          <p:cNvSpPr/>
          <p:nvPr/>
        </p:nvSpPr>
        <p:spPr>
          <a:xfrm>
            <a:off x="2287712" y="7742607"/>
            <a:ext cx="448580" cy="45417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554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1129</Words>
  <Application>Microsoft Office PowerPoint</Application>
  <PresentationFormat>A4 紙張 (210x297 公釐)</PresentationFormat>
  <Paragraphs>76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4" baseType="lpstr">
      <vt:lpstr>Noto Sans CJK JP Medium</vt:lpstr>
      <vt:lpstr>新細明體</vt:lpstr>
      <vt:lpstr>arial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譯蔓 郭</dc:creator>
  <cp:lastModifiedBy>譯蔓 郭</cp:lastModifiedBy>
  <cp:revision>1</cp:revision>
  <dcterms:created xsi:type="dcterms:W3CDTF">2021-03-29T07:43:24Z</dcterms:created>
  <dcterms:modified xsi:type="dcterms:W3CDTF">2021-04-06T08:51:02Z</dcterms:modified>
</cp:coreProperties>
</file>